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9" r:id="rId2"/>
  </p:sldIdLst>
  <p:sldSz cx="9144000" cy="6858000" type="screen4x3"/>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6" autoAdjust="0"/>
    <p:restoredTop sz="96595" autoAdjust="0"/>
  </p:normalViewPr>
  <p:slideViewPr>
    <p:cSldViewPr>
      <p:cViewPr varScale="1">
        <p:scale>
          <a:sx n="67" d="100"/>
          <a:sy n="67" d="100"/>
        </p:scale>
        <p:origin x="-136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00"/>
            </a:pPr>
            <a:r>
              <a:rPr lang="en-US" dirty="0" smtClean="0"/>
              <a:t>Manpower/shift in no.</a:t>
            </a:r>
            <a:endParaRPr lang="en-US" dirty="0"/>
          </a:p>
        </c:rich>
      </c:tx>
      <c:layout/>
      <c:overlay val="0"/>
    </c:title>
    <c:autoTitleDeleted val="0"/>
    <c:plotArea>
      <c:layout/>
      <c:barChart>
        <c:barDir val="col"/>
        <c:grouping val="clustered"/>
        <c:varyColors val="0"/>
        <c:ser>
          <c:idx val="0"/>
          <c:order val="0"/>
          <c:tx>
            <c:strRef>
              <c:f>Sheet1!$B$1</c:f>
              <c:strCache>
                <c:ptCount val="1"/>
                <c:pt idx="0">
                  <c:v>Manpower/shift</c:v>
                </c:pt>
              </c:strCache>
            </c:strRef>
          </c:tx>
          <c:invertIfNegative val="0"/>
          <c:dLbls>
            <c:spPr>
              <a:noFill/>
              <a:ln>
                <a:noFill/>
              </a:ln>
              <a:effectLst/>
            </c:spPr>
            <c:txPr>
              <a:bodyPr/>
              <a:lstStyle/>
              <a:p>
                <a:pPr>
                  <a:defRPr sz="16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Before</c:v>
                </c:pt>
                <c:pt idx="1">
                  <c:v>After</c:v>
                </c:pt>
              </c:strCache>
            </c:strRef>
          </c:cat>
          <c:val>
            <c:numRef>
              <c:f>Sheet1!$B$2:$B$3</c:f>
              <c:numCache>
                <c:formatCode>General</c:formatCode>
                <c:ptCount val="2"/>
                <c:pt idx="0">
                  <c:v>2</c:v>
                </c:pt>
                <c:pt idx="1">
                  <c:v>1</c:v>
                </c:pt>
              </c:numCache>
            </c:numRef>
          </c:val>
        </c:ser>
        <c:dLbls>
          <c:showLegendKey val="0"/>
          <c:showVal val="0"/>
          <c:showCatName val="0"/>
          <c:showSerName val="0"/>
          <c:showPercent val="0"/>
          <c:showBubbleSize val="0"/>
        </c:dLbls>
        <c:gapWidth val="150"/>
        <c:axId val="113939968"/>
        <c:axId val="113941504"/>
      </c:barChart>
      <c:catAx>
        <c:axId val="113939968"/>
        <c:scaling>
          <c:orientation val="minMax"/>
        </c:scaling>
        <c:delete val="0"/>
        <c:axPos val="b"/>
        <c:numFmt formatCode="General" sourceLinked="0"/>
        <c:majorTickMark val="out"/>
        <c:minorTickMark val="none"/>
        <c:tickLblPos val="nextTo"/>
        <c:txPr>
          <a:bodyPr/>
          <a:lstStyle/>
          <a:p>
            <a:pPr>
              <a:defRPr sz="1100"/>
            </a:pPr>
            <a:endParaRPr lang="en-US"/>
          </a:p>
        </c:txPr>
        <c:crossAx val="113941504"/>
        <c:crosses val="autoZero"/>
        <c:auto val="1"/>
        <c:lblAlgn val="ctr"/>
        <c:lblOffset val="100"/>
        <c:noMultiLvlLbl val="0"/>
      </c:catAx>
      <c:valAx>
        <c:axId val="113941504"/>
        <c:scaling>
          <c:orientation val="minMax"/>
        </c:scaling>
        <c:delete val="0"/>
        <c:axPos val="l"/>
        <c:majorGridlines/>
        <c:numFmt formatCode="General" sourceLinked="1"/>
        <c:majorTickMark val="out"/>
        <c:minorTickMark val="none"/>
        <c:tickLblPos val="nextTo"/>
        <c:txPr>
          <a:bodyPr/>
          <a:lstStyle/>
          <a:p>
            <a:pPr>
              <a:defRPr sz="1000"/>
            </a:pPr>
            <a:endParaRPr lang="en-US"/>
          </a:p>
        </c:txPr>
        <c:crossAx val="11393996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633"/>
          </a:xfrm>
          <a:prstGeom prst="rect">
            <a:avLst/>
          </a:prstGeom>
        </p:spPr>
        <p:txBody>
          <a:bodyPr vert="horz" lIns="92930" tIns="46465" rIns="92930" bIns="46465" rtlCol="0"/>
          <a:lstStyle>
            <a:lvl1pPr algn="l">
              <a:defRPr sz="1200"/>
            </a:lvl1pPr>
          </a:lstStyle>
          <a:p>
            <a:endParaRPr lang="en-IN"/>
          </a:p>
        </p:txBody>
      </p:sp>
      <p:sp>
        <p:nvSpPr>
          <p:cNvPr id="3" name="Date Placeholder 2"/>
          <p:cNvSpPr>
            <a:spLocks noGrp="1"/>
          </p:cNvSpPr>
          <p:nvPr>
            <p:ph type="dt" idx="1"/>
          </p:nvPr>
        </p:nvSpPr>
        <p:spPr>
          <a:xfrm>
            <a:off x="3850444" y="0"/>
            <a:ext cx="2945659" cy="493633"/>
          </a:xfrm>
          <a:prstGeom prst="rect">
            <a:avLst/>
          </a:prstGeom>
        </p:spPr>
        <p:txBody>
          <a:bodyPr vert="horz" lIns="92930" tIns="46465" rIns="92930" bIns="46465" rtlCol="0"/>
          <a:lstStyle>
            <a:lvl1pPr algn="r">
              <a:defRPr sz="1200"/>
            </a:lvl1pPr>
          </a:lstStyle>
          <a:p>
            <a:fld id="{8B7C8FBB-DAE3-453D-A63B-F9FF008AF64E}" type="datetimeFigureOut">
              <a:rPr lang="en-IN" smtClean="0"/>
              <a:pPr/>
              <a:t>29-04-2017</a:t>
            </a:fld>
            <a:endParaRPr lang="en-IN"/>
          </a:p>
        </p:txBody>
      </p:sp>
      <p:sp>
        <p:nvSpPr>
          <p:cNvPr id="4" name="Slide Image Placeholder 3"/>
          <p:cNvSpPr>
            <a:spLocks noGrp="1" noRot="1" noChangeAspect="1"/>
          </p:cNvSpPr>
          <p:nvPr>
            <p:ph type="sldImg" idx="2"/>
          </p:nvPr>
        </p:nvSpPr>
        <p:spPr>
          <a:xfrm>
            <a:off x="931863" y="741363"/>
            <a:ext cx="4933950" cy="3700462"/>
          </a:xfrm>
          <a:prstGeom prst="rect">
            <a:avLst/>
          </a:prstGeom>
          <a:noFill/>
          <a:ln w="12700">
            <a:solidFill>
              <a:prstClr val="black"/>
            </a:solidFill>
          </a:ln>
        </p:spPr>
        <p:txBody>
          <a:bodyPr vert="horz" lIns="92930" tIns="46465" rIns="92930" bIns="46465" rtlCol="0" anchor="ctr"/>
          <a:lstStyle/>
          <a:p>
            <a:endParaRPr lang="en-IN"/>
          </a:p>
        </p:txBody>
      </p:sp>
      <p:sp>
        <p:nvSpPr>
          <p:cNvPr id="5" name="Notes Placeholder 4"/>
          <p:cNvSpPr>
            <a:spLocks noGrp="1"/>
          </p:cNvSpPr>
          <p:nvPr>
            <p:ph type="body" sz="quarter" idx="3"/>
          </p:nvPr>
        </p:nvSpPr>
        <p:spPr>
          <a:xfrm>
            <a:off x="679768" y="4689515"/>
            <a:ext cx="5438140" cy="4442699"/>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9377316"/>
            <a:ext cx="2945659" cy="493633"/>
          </a:xfrm>
          <a:prstGeom prst="rect">
            <a:avLst/>
          </a:prstGeom>
        </p:spPr>
        <p:txBody>
          <a:bodyPr vert="horz" lIns="92930" tIns="46465" rIns="92930" bIns="46465" rtlCol="0" anchor="b"/>
          <a:lstStyle>
            <a:lvl1pPr algn="l">
              <a:defRPr sz="1200"/>
            </a:lvl1pPr>
          </a:lstStyle>
          <a:p>
            <a:endParaRPr lang="en-IN"/>
          </a:p>
        </p:txBody>
      </p:sp>
      <p:sp>
        <p:nvSpPr>
          <p:cNvPr id="7" name="Slide Number Placeholder 6"/>
          <p:cNvSpPr>
            <a:spLocks noGrp="1"/>
          </p:cNvSpPr>
          <p:nvPr>
            <p:ph type="sldNum" sz="quarter" idx="5"/>
          </p:nvPr>
        </p:nvSpPr>
        <p:spPr>
          <a:xfrm>
            <a:off x="3850444" y="9377316"/>
            <a:ext cx="2945659" cy="493633"/>
          </a:xfrm>
          <a:prstGeom prst="rect">
            <a:avLst/>
          </a:prstGeom>
        </p:spPr>
        <p:txBody>
          <a:bodyPr vert="horz" lIns="92930" tIns="46465" rIns="92930" bIns="46465" rtlCol="0" anchor="b"/>
          <a:lstStyle>
            <a:lvl1pPr algn="r">
              <a:defRPr sz="1200"/>
            </a:lvl1pPr>
          </a:lstStyle>
          <a:p>
            <a:fld id="{197DF813-FCCA-4C66-B437-7EE8432E6629}" type="slidenum">
              <a:rPr lang="en-IN" smtClean="0"/>
              <a:pPr/>
              <a:t>‹#›</a:t>
            </a:fld>
            <a:endParaRPr lang="en-IN"/>
          </a:p>
        </p:txBody>
      </p:sp>
    </p:spTree>
    <p:extLst>
      <p:ext uri="{BB962C8B-B14F-4D97-AF65-F5344CB8AC3E}">
        <p14:creationId xmlns:p14="http://schemas.microsoft.com/office/powerpoint/2010/main" val="804478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D80527FD-C356-4F19-8435-0FDBB6C2659A}"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3"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Tree>
    <p:extLst>
      <p:ext uri="{BB962C8B-B14F-4D97-AF65-F5344CB8AC3E}">
        <p14:creationId xmlns:p14="http://schemas.microsoft.com/office/powerpoint/2010/main" val="2881249145"/>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Content 4">
    <p:spTree>
      <p:nvGrpSpPr>
        <p:cNvPr id="1" name=""/>
        <p:cNvGrpSpPr/>
        <p:nvPr/>
      </p:nvGrpSpPr>
      <p:grpSpPr>
        <a:xfrm>
          <a:off x="0" y="0"/>
          <a:ext cx="0" cy="0"/>
          <a:chOff x="0" y="0"/>
          <a:chExt cx="0" cy="0"/>
        </a:xfrm>
      </p:grpSpPr>
      <p:cxnSp>
        <p:nvCxnSpPr>
          <p:cNvPr id="12" name="Straight Connector 11"/>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gray">
          <a:xfrm>
            <a:off x="4810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gray">
          <a:xfrm>
            <a:off x="47736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7"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8"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1"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2"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tabLst/>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5" name="Text Placeholder 4"/>
          <p:cNvSpPr>
            <a:spLocks noGrp="1"/>
          </p:cNvSpPr>
          <p:nvPr>
            <p:ph type="body" sz="quarter" idx="15"/>
          </p:nvPr>
        </p:nvSpPr>
        <p:spPr bwMode="gray">
          <a:xfrm>
            <a:off x="481013"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6" name="Text Placeholder 4"/>
          <p:cNvSpPr>
            <a:spLocks noGrp="1"/>
          </p:cNvSpPr>
          <p:nvPr>
            <p:ph type="body" sz="quarter" idx="16"/>
          </p:nvPr>
        </p:nvSpPr>
        <p:spPr bwMode="gray">
          <a:xfrm>
            <a:off x="4773614"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7" name="Text Placeholder 4"/>
          <p:cNvSpPr>
            <a:spLocks noGrp="1"/>
          </p:cNvSpPr>
          <p:nvPr>
            <p:ph type="body" sz="quarter" idx="17"/>
          </p:nvPr>
        </p:nvSpPr>
        <p:spPr bwMode="gray">
          <a:xfrm>
            <a:off x="481013"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8" name="Text Placeholder 4"/>
          <p:cNvSpPr>
            <a:spLocks noGrp="1"/>
          </p:cNvSpPr>
          <p:nvPr>
            <p:ph type="body" sz="quarter" idx="18"/>
          </p:nvPr>
        </p:nvSpPr>
        <p:spPr bwMode="gray">
          <a:xfrm>
            <a:off x="4773614"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49" name="Text Placeholder 41"/>
          <p:cNvSpPr>
            <a:spLocks noGrp="1"/>
          </p:cNvSpPr>
          <p:nvPr>
            <p:ph type="body" sz="quarter" idx="19"/>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5912564"/>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ntent 4">
    <p:spTree>
      <p:nvGrpSpPr>
        <p:cNvPr id="1" name=""/>
        <p:cNvGrpSpPr/>
        <p:nvPr/>
      </p:nvGrpSpPr>
      <p:grpSpPr>
        <a:xfrm>
          <a:off x="0" y="0"/>
          <a:ext cx="0" cy="0"/>
          <a:chOff x="0" y="0"/>
          <a:chExt cx="0" cy="0"/>
        </a:xfrm>
      </p:grpSpPr>
      <p:sp>
        <p:nvSpPr>
          <p:cNvPr id="19" name="Text Placeholder 4"/>
          <p:cNvSpPr>
            <a:spLocks noGrp="1"/>
          </p:cNvSpPr>
          <p:nvPr>
            <p:ph type="body" sz="quarter" idx="18"/>
          </p:nvPr>
        </p:nvSpPr>
        <p:spPr bwMode="gray">
          <a:xfrm>
            <a:off x="2438402"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buSzPct val="120000"/>
              <a:defRPr sz="1600">
                <a:latin typeface="Arial" pitchFamily="34" charset="0"/>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6" name="Picture Placeholder 22"/>
          <p:cNvSpPr>
            <a:spLocks noGrp="1"/>
          </p:cNvSpPr>
          <p:nvPr>
            <p:ph type="pic" sz="quarter" idx="13"/>
          </p:nvPr>
        </p:nvSpPr>
        <p:spPr bwMode="gray">
          <a:xfrm>
            <a:off x="481016"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2" name="Text Placeholder 4"/>
          <p:cNvSpPr>
            <a:spLocks noGrp="1"/>
          </p:cNvSpPr>
          <p:nvPr>
            <p:ph type="body" sz="quarter" idx="19"/>
          </p:nvPr>
        </p:nvSpPr>
        <p:spPr bwMode="gray">
          <a:xfrm>
            <a:off x="6669090"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3" name="Picture Placeholder 22"/>
          <p:cNvSpPr>
            <a:spLocks noGrp="1"/>
          </p:cNvSpPr>
          <p:nvPr>
            <p:ph type="pic" sz="quarter" idx="20"/>
          </p:nvPr>
        </p:nvSpPr>
        <p:spPr bwMode="gray">
          <a:xfrm>
            <a:off x="4711704"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5" name="Text Placeholder 4"/>
          <p:cNvSpPr>
            <a:spLocks noGrp="1"/>
          </p:cNvSpPr>
          <p:nvPr>
            <p:ph type="body" sz="quarter" idx="21"/>
          </p:nvPr>
        </p:nvSpPr>
        <p:spPr bwMode="gray">
          <a:xfrm>
            <a:off x="2438402"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6" name="Picture Placeholder 22"/>
          <p:cNvSpPr>
            <a:spLocks noGrp="1"/>
          </p:cNvSpPr>
          <p:nvPr>
            <p:ph type="pic" sz="quarter" idx="22"/>
          </p:nvPr>
        </p:nvSpPr>
        <p:spPr bwMode="gray">
          <a:xfrm>
            <a:off x="481016"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8" name="Text Placeholder 4"/>
          <p:cNvSpPr>
            <a:spLocks noGrp="1"/>
          </p:cNvSpPr>
          <p:nvPr>
            <p:ph type="body" sz="quarter" idx="23"/>
          </p:nvPr>
        </p:nvSpPr>
        <p:spPr bwMode="gray">
          <a:xfrm>
            <a:off x="6669090"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9" name="Picture Placeholder 22"/>
          <p:cNvSpPr>
            <a:spLocks noGrp="1"/>
          </p:cNvSpPr>
          <p:nvPr>
            <p:ph type="pic" sz="quarter" idx="24"/>
          </p:nvPr>
        </p:nvSpPr>
        <p:spPr bwMode="gray">
          <a:xfrm>
            <a:off x="4711704"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51" name="Text Placeholder 41"/>
          <p:cNvSpPr>
            <a:spLocks noGrp="1"/>
          </p:cNvSpPr>
          <p:nvPr>
            <p:ph type="body" sz="quarter" idx="25"/>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44648120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ble">
    <p:spTree>
      <p:nvGrpSpPr>
        <p:cNvPr id="1" name=""/>
        <p:cNvGrpSpPr/>
        <p:nvPr/>
      </p:nvGrpSpPr>
      <p:grpSpPr>
        <a:xfrm>
          <a:off x="0" y="0"/>
          <a:ext cx="0" cy="0"/>
          <a:chOff x="0" y="0"/>
          <a:chExt cx="0" cy="0"/>
        </a:xfrm>
      </p:grpSpPr>
      <p:sp>
        <p:nvSpPr>
          <p:cNvPr id="6" name="Table Placeholder 5"/>
          <p:cNvSpPr>
            <a:spLocks noGrp="1"/>
          </p:cNvSpPr>
          <p:nvPr>
            <p:ph type="tbl" sz="quarter" idx="20"/>
          </p:nvPr>
        </p:nvSpPr>
        <p:spPr bwMode="gray">
          <a:xfrm>
            <a:off x="481016" y="1971675"/>
            <a:ext cx="8226425" cy="4162426"/>
          </a:xfrm>
        </p:spPr>
        <p:txBody>
          <a:bodyPr>
            <a:noAutofit/>
          </a:bodyPr>
          <a:lstStyle>
            <a:lvl1pPr marL="0" indent="0">
              <a:buNone/>
              <a:defRPr>
                <a:latin typeface="Arial" pitchFamily="34" charset="0"/>
                <a:cs typeface="Arial" pitchFamily="34" charset="0"/>
              </a:defRPr>
            </a:lvl1pPr>
          </a:lstStyle>
          <a:p>
            <a:pPr lvl="0"/>
            <a:r>
              <a:rPr lang="en-US" noProof="0" smtClean="0"/>
              <a:t>Click icon to add table</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8" name="Text Placeholder 41"/>
          <p:cNvSpPr>
            <a:spLocks noGrp="1"/>
          </p:cNvSpPr>
          <p:nvPr>
            <p:ph type="body" sz="quarter" idx="13"/>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628008510"/>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hart">
    <p:spTree>
      <p:nvGrpSpPr>
        <p:cNvPr id="1" name=""/>
        <p:cNvGrpSpPr/>
        <p:nvPr/>
      </p:nvGrpSpPr>
      <p:grpSpPr>
        <a:xfrm>
          <a:off x="0" y="0"/>
          <a:ext cx="0" cy="0"/>
          <a:chOff x="0" y="0"/>
          <a:chExt cx="0" cy="0"/>
        </a:xfrm>
      </p:grpSpPr>
      <p:sp>
        <p:nvSpPr>
          <p:cNvPr id="5" name="Chart Placeholder 4"/>
          <p:cNvSpPr>
            <a:spLocks noGrp="1"/>
          </p:cNvSpPr>
          <p:nvPr>
            <p:ph type="chart" sz="quarter" idx="21"/>
          </p:nvPr>
        </p:nvSpPr>
        <p:spPr bwMode="gray">
          <a:xfrm>
            <a:off x="481016" y="1971679"/>
            <a:ext cx="8226425"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chart</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736670978"/>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hank you">
    <p:spTree>
      <p:nvGrpSpPr>
        <p:cNvPr id="1" name=""/>
        <p:cNvGrpSpPr/>
        <p:nvPr/>
      </p:nvGrpSpPr>
      <p:grpSpPr>
        <a:xfrm>
          <a:off x="0" y="0"/>
          <a:ext cx="0" cy="0"/>
          <a:chOff x="0" y="0"/>
          <a:chExt cx="0" cy="0"/>
        </a:xfrm>
      </p:grpSpPr>
      <p:sp>
        <p:nvSpPr>
          <p:cNvPr id="5" name="TextBox 4"/>
          <p:cNvSpPr txBox="1">
            <a:spLocks noChangeArrowheads="1"/>
          </p:cNvSpPr>
          <p:nvPr/>
        </p:nvSpPr>
        <p:spPr bwMode="gray">
          <a:xfrm>
            <a:off x="1366838" y="3370263"/>
            <a:ext cx="6754812" cy="244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just" eaLnBrk="1" fontAlgn="base" hangingPunct="1">
              <a:spcBef>
                <a:spcPts val="600"/>
              </a:spcBef>
              <a:spcAft>
                <a:spcPct val="0"/>
              </a:spcAft>
              <a:defRPr/>
            </a:pPr>
            <a:r>
              <a:rPr lang="en-US" sz="1000" b="1" smtClean="0">
                <a:solidFill>
                  <a:srgbClr val="6D6E71"/>
                </a:solidFill>
                <a:cs typeface="Arial" pitchFamily="34" charset="0"/>
              </a:rPr>
              <a:t>Disclaimer </a:t>
            </a:r>
          </a:p>
          <a:p>
            <a:pPr algn="just" eaLnBrk="1" fontAlgn="base" hangingPunct="1">
              <a:spcBef>
                <a:spcPts val="600"/>
              </a:spcBef>
              <a:spcAft>
                <a:spcPct val="0"/>
              </a:spcAft>
              <a:defRPr/>
            </a:pPr>
            <a:r>
              <a:rPr lang="en-US" sz="900" smtClean="0">
                <a:solidFill>
                  <a:srgbClr val="6D6E71"/>
                </a:solidFill>
                <a:cs typeface="Arial" pitchFamily="34" charset="0"/>
              </a:rPr>
              <a:t>Advik provides a wide array of presentations and reports, with the contributions of various professionals. These presentations and reports are for informational purposes and private circulation only and do not constitute an offer to buy or sell any securities mentioned therein. They do not purport to be a complete description of the markets conditions or developments referred to in the material. While utmost care has been taken in preparing the above, we claim no responsibility for their accuracy. We shall not be liable for any direct or indirect losses arising from the use thereof and the viewers are requested to use the information contained herein at their own risk. These presentations and reports should not be reproduced, re-circulated, published in any media, website or otherwise, in any form or manner, in part or as a whole, without the express consent in writing of Advik or its subsidiaries. Any unauthorized use, disclosure or public dissemination of information contained herein is prohibited. Unless specifically noted, Advik is not responsible for the content of these presentations and/or the opinions of the presenters. Individual situations and local practices and standards may vary, so viewers and others utilizing information contained within a presentation are free to adopt differing standards and approaches as they see fit. You may not repackage or sell the presentation. Products and names mentioned in materials or presentations are the property of their respective owners and the mention of them does not constitute an endorsement by Advik. Information contained in a presentation hosted or promoted by Advik is provided “as is” without warranty of any kind, either expressed or implied, including any warranty of merchantability or fitness for a particular purpose. Advik assumes no liability or responsibility for the contents of a presentation or the opinions expressed by the presenters. All expressions of opinion are subject to change without notice.</a:t>
            </a:r>
          </a:p>
        </p:txBody>
      </p:sp>
      <p:sp>
        <p:nvSpPr>
          <p:cNvPr id="6"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2" name="Title 1"/>
          <p:cNvSpPr>
            <a:spLocks noGrp="1"/>
          </p:cNvSpPr>
          <p:nvPr>
            <p:ph type="title"/>
          </p:nvPr>
        </p:nvSpPr>
        <p:spPr bwMode="gray">
          <a:xfrm>
            <a:off x="1366838" y="1527297"/>
            <a:ext cx="6729984"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1"/>
          <p:cNvSpPr>
            <a:spLocks noGrp="1"/>
          </p:cNvSpPr>
          <p:nvPr>
            <p:ph type="body" sz="quarter" idx="14"/>
          </p:nvPr>
        </p:nvSpPr>
        <p:spPr bwMode="gray">
          <a:xfrm>
            <a:off x="1366841" y="2140175"/>
            <a:ext cx="6734627" cy="276999"/>
          </a:xfrm>
          <a:noFill/>
          <a:ln w="9525">
            <a:noFill/>
            <a:miter lim="800000"/>
            <a:headEnd/>
            <a:tailEnd/>
          </a:ln>
        </p:spPr>
        <p:txBody>
          <a:bodyPr/>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580888612"/>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p:nvPr/>
        </p:nvSpPr>
        <p:spPr bwMode="gray">
          <a:xfrm>
            <a:off x="0" y="0"/>
            <a:ext cx="9144000" cy="6858000"/>
          </a:xfrm>
          <a:prstGeom prst="rect">
            <a:avLst/>
          </a:prstGeom>
          <a:solidFill>
            <a:schemeClr val="bg1"/>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eaLnBrk="0" fontAlgn="base" hangingPunct="0">
              <a:spcBef>
                <a:spcPct val="0"/>
              </a:spcBef>
              <a:spcAft>
                <a:spcPct val="0"/>
              </a:spcAft>
              <a:defRPr/>
            </a:pPr>
            <a:endParaRPr lang="en-US" dirty="0">
              <a:solidFill>
                <a:prstClr val="black"/>
              </a:solidFill>
            </a:endParaRPr>
          </a:p>
        </p:txBody>
      </p:sp>
      <p:sp>
        <p:nvSpPr>
          <p:cNvPr id="3" name="Rectangle 2"/>
          <p:cNvSpPr txBox="1">
            <a:spLocks noChangeArrowheads="1"/>
          </p:cNvSpPr>
          <p:nvPr/>
        </p:nvSpPr>
        <p:spPr>
          <a:xfrm>
            <a:off x="685800" y="1562100"/>
            <a:ext cx="7772400" cy="37338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16600" b="1" dirty="0" smtClean="0">
                <a:solidFill>
                  <a:prstClr val="black"/>
                </a:solidFill>
                <a:latin typeface="Times New Roman" pitchFamily="18" charset="0"/>
                <a:cs typeface="Times New Roman" pitchFamily="18" charset="0"/>
              </a:rPr>
              <a:t>AD</a:t>
            </a:r>
            <a:r>
              <a:rPr lang="en-US" sz="15500" dirty="0" smtClean="0">
                <a:solidFill>
                  <a:srgbClr val="FF0000"/>
                </a:solidFill>
                <a:latin typeface="Wingdings 3" pitchFamily="18" charset="2"/>
                <a:cs typeface="Times New Roman" pitchFamily="18" charset="0"/>
              </a:rPr>
              <a:t>q</a:t>
            </a:r>
            <a:r>
              <a:rPr lang="en-US" sz="16600" b="1" dirty="0" smtClean="0">
                <a:solidFill>
                  <a:prstClr val="black"/>
                </a:solidFill>
                <a:latin typeface="Times New Roman" pitchFamily="18" charset="0"/>
                <a:cs typeface="Times New Roman" pitchFamily="18" charset="0"/>
              </a:rPr>
              <a:t>IK</a:t>
            </a:r>
            <a:endParaRPr lang="en-US" sz="16600" b="1"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845976911"/>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78593B7E-9DCB-422E-B01E-7B4EE73D5A3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4786555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4"/>
            <a:ext cx="7772400" cy="49244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5"/>
            <a:ext cx="3810000" cy="276999"/>
          </a:xfrm>
        </p:spPr>
        <p:txBody>
          <a:bodyPr/>
          <a:lstStyle/>
          <a:p>
            <a:pPr lvl="0"/>
            <a:r>
              <a:rPr lang="en-US" noProof="0" smtClean="0"/>
              <a:t>Click icon to add clip art</a:t>
            </a:r>
            <a:endParaRPr lang="en-US" noProof="0" dirty="0"/>
          </a:p>
        </p:txBody>
      </p:sp>
      <p:sp>
        <p:nvSpPr>
          <p:cNvPr id="4" name="Text Placeholder 3"/>
          <p:cNvSpPr>
            <a:spLocks noGrp="1"/>
          </p:cNvSpPr>
          <p:nvPr>
            <p:ph type="body" sz="half" idx="2"/>
          </p:nvPr>
        </p:nvSpPr>
        <p:spPr>
          <a:xfrm>
            <a:off x="4648200" y="1981204"/>
            <a:ext cx="3810000"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4A664181-619A-42F9-8823-EBD1AA4C44E2}"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472046939"/>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Slide Number Placeholder 4"/>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6D131B78-999B-453E-B8B1-B023D1A0414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29851260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81013" y="1971679"/>
            <a:ext cx="8212137"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8642A75C-22FE-4A9F-BA9F-1FCA7402FA24}"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745259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2">
    <p:spTree>
      <p:nvGrpSpPr>
        <p:cNvPr id="1" name=""/>
        <p:cNvGrpSpPr/>
        <p:nvPr/>
      </p:nvGrpSpPr>
      <p:grpSpPr>
        <a:xfrm>
          <a:off x="0" y="0"/>
          <a:ext cx="0" cy="0"/>
          <a:chOff x="0" y="0"/>
          <a:chExt cx="0" cy="0"/>
        </a:xfrm>
      </p:grpSpPr>
      <p:sp>
        <p:nvSpPr>
          <p:cNvPr id="4"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3" name="Subtitle 2"/>
          <p:cNvSpPr>
            <a:spLocks noGrp="1"/>
          </p:cNvSpPr>
          <p:nvPr>
            <p:ph type="subTitle" idx="1"/>
          </p:nvPr>
        </p:nvSpPr>
        <p:spPr bwMode="gray">
          <a:xfrm>
            <a:off x="1827214" y="4053707"/>
            <a:ext cx="5511800" cy="276999"/>
          </a:xfrm>
        </p:spPr>
        <p:txBody>
          <a:bodyPr anchor="b">
            <a:noAutofit/>
          </a:bodyPr>
          <a:lstStyle>
            <a:lvl1pPr marL="0" indent="0" algn="l">
              <a:buNone/>
              <a:defRPr b="1">
                <a:solidFill>
                  <a:schemeClr val="tx2"/>
                </a:solidFill>
                <a:latin typeface="Arial" pitchFamily="34" charset="0"/>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27214" y="2184404"/>
            <a:ext cx="5511800" cy="1231106"/>
          </a:xfrm>
        </p:spPr>
        <p:txBody>
          <a:bodyPr/>
          <a:lstStyle>
            <a:lvl1pPr algn="l">
              <a:defRPr sz="4000" b="1">
                <a:solidFill>
                  <a:schemeClr val="bg2"/>
                </a:solidFill>
                <a:latin typeface="Arial" pitchFamily="34" charset="0"/>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7076900"/>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3" name="Footer Placeholder 2"/>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Slide Number Placeholder 3"/>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369DAC80-826F-495E-B56D-F08A15D8C618}"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35491733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986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12176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3445613565"/>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slide with subtitl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861402394"/>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Large audience">
    <p:spTree>
      <p:nvGrpSpPr>
        <p:cNvPr id="1" name=""/>
        <p:cNvGrpSpPr/>
        <p:nvPr/>
      </p:nvGrpSpPr>
      <p:grpSpPr>
        <a:xfrm>
          <a:off x="0" y="0"/>
          <a:ext cx="0" cy="0"/>
          <a:chOff x="0" y="0"/>
          <a:chExt cx="0" cy="0"/>
        </a:xfrm>
      </p:grpSpPr>
      <p:sp>
        <p:nvSpPr>
          <p:cNvPr id="3"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
          <p:cNvSpPr>
            <a:spLocks noGrp="1"/>
          </p:cNvSpPr>
          <p:nvPr>
            <p:ph type="body" sz="quarter" idx="10"/>
          </p:nvPr>
        </p:nvSpPr>
        <p:spPr bwMode="gray">
          <a:xfrm>
            <a:off x="481012" y="1971681"/>
            <a:ext cx="8224838" cy="1846659"/>
          </a:xfrm>
        </p:spPr>
        <p:txBody>
          <a:bodyPr/>
          <a:lstStyle>
            <a:lvl1pPr>
              <a:spcBef>
                <a:spcPts val="0"/>
              </a:spcBef>
              <a:spcAft>
                <a:spcPts val="0"/>
              </a:spcAft>
              <a:defRPr lang="en-US" sz="2400" b="0" kern="1200" baseline="0" dirty="0" smtClean="0">
                <a:solidFill>
                  <a:schemeClr val="tx1"/>
                </a:solidFill>
                <a:latin typeface="Arial" pitchFamily="34" charset="0"/>
                <a:ea typeface="+mn-ea"/>
                <a:cs typeface="Arial" pitchFamily="34" charset="0"/>
              </a:defRPr>
            </a:lvl1pPr>
            <a:lvl2pPr>
              <a:spcBef>
                <a:spcPts val="0"/>
              </a:spcBef>
              <a:spcAft>
                <a:spcPts val="0"/>
              </a:spcAft>
              <a:buClr>
                <a:schemeClr val="bg2"/>
              </a:buClr>
              <a:defRPr lang="en-US" sz="2400" b="0" kern="1200" baseline="0" dirty="0" smtClean="0">
                <a:solidFill>
                  <a:schemeClr val="tx1"/>
                </a:solidFill>
                <a:latin typeface="+mn-lt"/>
                <a:ea typeface="+mn-ea"/>
                <a:cs typeface="Arial" pitchFamily="34" charset="0"/>
              </a:defRPr>
            </a:lvl2pPr>
            <a:lvl3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3pPr>
            <a:lvl4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4pPr>
            <a:lvl5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24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1314476370"/>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16" name="Picture Placeholder 15"/>
          <p:cNvSpPr>
            <a:spLocks noGrp="1"/>
          </p:cNvSpPr>
          <p:nvPr>
            <p:ph type="pic" sz="quarter" idx="10"/>
          </p:nvPr>
        </p:nvSpPr>
        <p:spPr bwMode="gray">
          <a:xfrm>
            <a:off x="481013" y="1971679"/>
            <a:ext cx="4078287"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picture</a:t>
            </a:r>
            <a:endParaRPr lang="en-US" noProof="0" dirty="0"/>
          </a:p>
        </p:txBody>
      </p:sp>
      <p:sp>
        <p:nvSpPr>
          <p:cNvPr id="18" name="Text Placeholder 4"/>
          <p:cNvSpPr>
            <a:spLocks noGrp="1"/>
          </p:cNvSpPr>
          <p:nvPr>
            <p:ph type="body" sz="quarter" idx="19"/>
          </p:nvPr>
        </p:nvSpPr>
        <p:spPr bwMode="gray">
          <a:xfrm>
            <a:off x="4838701" y="1971680"/>
            <a:ext cx="3846512"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8795296"/>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Divider Slide">
    <p:spTree>
      <p:nvGrpSpPr>
        <p:cNvPr id="1" name=""/>
        <p:cNvGrpSpPr/>
        <p:nvPr/>
      </p:nvGrpSpPr>
      <p:grpSpPr>
        <a:xfrm>
          <a:off x="0" y="0"/>
          <a:ext cx="0" cy="0"/>
          <a:chOff x="0" y="0"/>
          <a:chExt cx="0" cy="0"/>
        </a:xfrm>
      </p:grpSpPr>
      <p:sp>
        <p:nvSpPr>
          <p:cNvPr id="3" name="Subtitle 2"/>
          <p:cNvSpPr>
            <a:spLocks noGrp="1"/>
          </p:cNvSpPr>
          <p:nvPr>
            <p:ph type="subTitle" idx="1"/>
          </p:nvPr>
        </p:nvSpPr>
        <p:spPr bwMode="gray">
          <a:xfrm>
            <a:off x="1839913" y="4067181"/>
            <a:ext cx="5524500"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39914" y="2200279"/>
            <a:ext cx="5524500" cy="1231106"/>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570726603"/>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Divider Slide 2">
    <p:spTree>
      <p:nvGrpSpPr>
        <p:cNvPr id="1" name=""/>
        <p:cNvGrpSpPr/>
        <p:nvPr/>
      </p:nvGrpSpPr>
      <p:grpSpPr>
        <a:xfrm>
          <a:off x="0" y="0"/>
          <a:ext cx="0" cy="0"/>
          <a:chOff x="0" y="0"/>
          <a:chExt cx="0" cy="0"/>
        </a:xfrm>
      </p:grpSpPr>
      <p:sp>
        <p:nvSpPr>
          <p:cNvPr id="12" name="Picture Placeholder 22"/>
          <p:cNvSpPr>
            <a:spLocks noGrp="1"/>
          </p:cNvSpPr>
          <p:nvPr>
            <p:ph type="pic" sz="quarter" idx="13"/>
          </p:nvPr>
        </p:nvSpPr>
        <p:spPr bwMode="gray">
          <a:xfrm>
            <a:off x="481015" y="1971675"/>
            <a:ext cx="4102100" cy="4175125"/>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2" name="Subtitle 2"/>
          <p:cNvSpPr>
            <a:spLocks noGrp="1"/>
          </p:cNvSpPr>
          <p:nvPr>
            <p:ph type="subTitle" idx="1"/>
          </p:nvPr>
        </p:nvSpPr>
        <p:spPr bwMode="gray">
          <a:xfrm>
            <a:off x="4926013" y="4295781"/>
            <a:ext cx="3781424"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23" name="Title 8"/>
          <p:cNvSpPr>
            <a:spLocks noGrp="1"/>
          </p:cNvSpPr>
          <p:nvPr>
            <p:ph type="title"/>
          </p:nvPr>
        </p:nvSpPr>
        <p:spPr bwMode="gray">
          <a:xfrm>
            <a:off x="4926016" y="1971677"/>
            <a:ext cx="3781424" cy="1846659"/>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739167083"/>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2">
    <p:spTree>
      <p:nvGrpSpPr>
        <p:cNvPr id="1" name=""/>
        <p:cNvGrpSpPr/>
        <p:nvPr/>
      </p:nvGrpSpPr>
      <p:grpSpPr>
        <a:xfrm>
          <a:off x="0" y="0"/>
          <a:ext cx="0" cy="0"/>
          <a:chOff x="0" y="0"/>
          <a:chExt cx="0" cy="0"/>
        </a:xfrm>
      </p:grpSpPr>
      <p:cxnSp>
        <p:nvCxnSpPr>
          <p:cNvPr id="8" name="Straight Connector 7"/>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6"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1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5" name="Text Placeholder 41"/>
          <p:cNvSpPr>
            <a:spLocks noGrp="1"/>
          </p:cNvSpPr>
          <p:nvPr>
            <p:ph type="body" sz="quarter" idx="14"/>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969250234"/>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68313" y="711200"/>
            <a:ext cx="82121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
        <p:nvSpPr>
          <p:cNvPr id="3" name="Text Placeholder 2"/>
          <p:cNvSpPr>
            <a:spLocks noGrp="1"/>
          </p:cNvSpPr>
          <p:nvPr>
            <p:ph type="body" idx="1"/>
          </p:nvPr>
        </p:nvSpPr>
        <p:spPr>
          <a:xfrm>
            <a:off x="481013" y="1971675"/>
            <a:ext cx="8212137" cy="147796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2"/>
            <a:r>
              <a:rPr lang="en-US" dirty="0" smtClean="0"/>
              <a:t>First level</a:t>
            </a:r>
          </a:p>
          <a:p>
            <a:pPr lvl="3"/>
            <a:r>
              <a:rPr lang="en-US" dirty="0" smtClean="0"/>
              <a:t>Second level</a:t>
            </a:r>
          </a:p>
          <a:p>
            <a:pPr lvl="4"/>
            <a:r>
              <a:rPr lang="en-US" dirty="0" smtClean="0"/>
              <a:t>Third level</a:t>
            </a:r>
          </a:p>
          <a:p>
            <a:pPr lvl="5"/>
            <a:r>
              <a:rPr lang="en-US" dirty="0" smtClean="0"/>
              <a:t>Fifth level</a:t>
            </a:r>
            <a:endParaRPr lang="en-US" dirty="0"/>
          </a:p>
        </p:txBody>
      </p:sp>
      <p:sp>
        <p:nvSpPr>
          <p:cNvPr id="205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0CDC7FB9-CDF6-4685-BDAF-FA08FDAF4C17}"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6" name="Rectangle 2"/>
          <p:cNvSpPr txBox="1">
            <a:spLocks noChangeArrowheads="1"/>
          </p:cNvSpPr>
          <p:nvPr/>
        </p:nvSpPr>
        <p:spPr>
          <a:xfrm>
            <a:off x="7010400" y="-76200"/>
            <a:ext cx="1828800" cy="533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3200" b="1" dirty="0" smtClean="0">
                <a:solidFill>
                  <a:prstClr val="black"/>
                </a:solidFill>
                <a:latin typeface="Times New Roman" pitchFamily="18" charset="0"/>
                <a:cs typeface="Times New Roman" pitchFamily="18" charset="0"/>
              </a:rPr>
              <a:t>AD</a:t>
            </a:r>
            <a:r>
              <a:rPr lang="en-US" sz="2800" dirty="0" smtClean="0">
                <a:solidFill>
                  <a:srgbClr val="FF0000"/>
                </a:solidFill>
                <a:latin typeface="Wingdings 3" pitchFamily="18" charset="2"/>
                <a:cs typeface="Times New Roman" pitchFamily="18" charset="0"/>
              </a:rPr>
              <a:t>q</a:t>
            </a:r>
            <a:r>
              <a:rPr lang="en-US" sz="3200" b="1" dirty="0" smtClean="0">
                <a:solidFill>
                  <a:prstClr val="black"/>
                </a:solidFill>
                <a:latin typeface="Times New Roman" pitchFamily="18" charset="0"/>
                <a:cs typeface="Times New Roman" pitchFamily="18" charset="0"/>
              </a:rPr>
              <a:t>IK</a:t>
            </a:r>
            <a:endParaRPr lang="en-US" sz="3200" b="1" dirty="0">
              <a:solidFill>
                <a:prstClr val="black"/>
              </a:solidFill>
              <a:latin typeface="Times New Roman" pitchFamily="18" charset="0"/>
              <a:cs typeface="Times New Roman" pitchFamily="18" charset="0"/>
            </a:endParaRPr>
          </a:p>
        </p:txBody>
      </p:sp>
      <p:sp>
        <p:nvSpPr>
          <p:cNvPr id="10" name="Rectangle 9"/>
          <p:cNvSpPr/>
          <p:nvPr/>
        </p:nvSpPr>
        <p:spPr>
          <a:xfrm>
            <a:off x="-6350" y="76200"/>
            <a:ext cx="6019800" cy="1905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
        <p:nvSpPr>
          <p:cNvPr id="11" name="Rectangle 10"/>
          <p:cNvSpPr/>
          <p:nvPr/>
        </p:nvSpPr>
        <p:spPr>
          <a:xfrm>
            <a:off x="0" y="6591300"/>
            <a:ext cx="8534400" cy="17621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Tree>
    <p:extLst>
      <p:ext uri="{BB962C8B-B14F-4D97-AF65-F5344CB8AC3E}">
        <p14:creationId xmlns:p14="http://schemas.microsoft.com/office/powerpoint/2010/main" val="41864348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Lst>
  <p:hf hdr="0" dt="0"/>
  <p:txStyles>
    <p:titleStyle>
      <a:lvl1pPr algn="l" defTabSz="912813" rtl="0" eaLnBrk="0" fontAlgn="base" hangingPunct="0">
        <a:spcBef>
          <a:spcPct val="0"/>
        </a:spcBef>
        <a:spcAft>
          <a:spcPct val="0"/>
        </a:spcAft>
        <a:defRPr lang="en-US" sz="3200" b="1" kern="1200" dirty="0">
          <a:solidFill>
            <a:schemeClr val="tx2"/>
          </a:solidFill>
          <a:latin typeface="Arial" pitchFamily="34" charset="0"/>
          <a:ea typeface="+mj-ea"/>
          <a:cs typeface="Arial" pitchFamily="34" charset="0"/>
        </a:defRPr>
      </a:lvl1pPr>
      <a:lvl2pPr algn="l" defTabSz="912813" rtl="0" eaLnBrk="0" fontAlgn="base" hangingPunct="0">
        <a:spcBef>
          <a:spcPct val="0"/>
        </a:spcBef>
        <a:spcAft>
          <a:spcPct val="0"/>
        </a:spcAft>
        <a:defRPr sz="3200" b="1">
          <a:solidFill>
            <a:schemeClr val="tx2"/>
          </a:solidFill>
          <a:latin typeface="Arial" pitchFamily="34" charset="0"/>
          <a:cs typeface="Arial" pitchFamily="34" charset="0"/>
        </a:defRPr>
      </a:lvl2pPr>
      <a:lvl3pPr algn="l" defTabSz="912813" rtl="0" eaLnBrk="0" fontAlgn="base" hangingPunct="0">
        <a:spcBef>
          <a:spcPct val="0"/>
        </a:spcBef>
        <a:spcAft>
          <a:spcPct val="0"/>
        </a:spcAft>
        <a:defRPr sz="3200" b="1">
          <a:solidFill>
            <a:schemeClr val="tx2"/>
          </a:solidFill>
          <a:latin typeface="Arial" pitchFamily="34" charset="0"/>
          <a:cs typeface="Arial" pitchFamily="34" charset="0"/>
        </a:defRPr>
      </a:lvl3pPr>
      <a:lvl4pPr algn="l" defTabSz="912813" rtl="0" eaLnBrk="0" fontAlgn="base" hangingPunct="0">
        <a:spcBef>
          <a:spcPct val="0"/>
        </a:spcBef>
        <a:spcAft>
          <a:spcPct val="0"/>
        </a:spcAft>
        <a:defRPr sz="3200" b="1">
          <a:solidFill>
            <a:schemeClr val="tx2"/>
          </a:solidFill>
          <a:latin typeface="Arial" pitchFamily="34" charset="0"/>
          <a:cs typeface="Arial" pitchFamily="34" charset="0"/>
        </a:defRPr>
      </a:lvl4pPr>
      <a:lvl5pPr algn="l" defTabSz="912813" rtl="0" eaLnBrk="0" fontAlgn="base" hangingPunct="0">
        <a:spcBef>
          <a:spcPct val="0"/>
        </a:spcBef>
        <a:spcAft>
          <a:spcPct val="0"/>
        </a:spcAft>
        <a:defRPr sz="3200" b="1">
          <a:solidFill>
            <a:schemeClr val="tx2"/>
          </a:solidFill>
          <a:latin typeface="Arial" pitchFamily="34" charset="0"/>
          <a:cs typeface="Arial" pitchFamily="34" charset="0"/>
        </a:defRPr>
      </a:lvl5pPr>
      <a:lvl6pPr marL="457200" algn="l" defTabSz="912813" rtl="0" eaLnBrk="1" fontAlgn="base" hangingPunct="1">
        <a:spcBef>
          <a:spcPct val="0"/>
        </a:spcBef>
        <a:spcAft>
          <a:spcPct val="0"/>
        </a:spcAft>
        <a:defRPr sz="3200" b="1">
          <a:solidFill>
            <a:schemeClr val="tx2"/>
          </a:solidFill>
          <a:latin typeface="Arial" pitchFamily="34" charset="0"/>
          <a:cs typeface="Arial" pitchFamily="34" charset="0"/>
        </a:defRPr>
      </a:lvl6pPr>
      <a:lvl7pPr marL="914400" algn="l" defTabSz="912813" rtl="0" eaLnBrk="1" fontAlgn="base" hangingPunct="1">
        <a:spcBef>
          <a:spcPct val="0"/>
        </a:spcBef>
        <a:spcAft>
          <a:spcPct val="0"/>
        </a:spcAft>
        <a:defRPr sz="3200" b="1">
          <a:solidFill>
            <a:schemeClr val="tx2"/>
          </a:solidFill>
          <a:latin typeface="Arial" pitchFamily="34" charset="0"/>
          <a:cs typeface="Arial" pitchFamily="34" charset="0"/>
        </a:defRPr>
      </a:lvl7pPr>
      <a:lvl8pPr marL="1371600" algn="l" defTabSz="912813" rtl="0" eaLnBrk="1" fontAlgn="base" hangingPunct="1">
        <a:spcBef>
          <a:spcPct val="0"/>
        </a:spcBef>
        <a:spcAft>
          <a:spcPct val="0"/>
        </a:spcAft>
        <a:defRPr sz="3200" b="1">
          <a:solidFill>
            <a:schemeClr val="tx2"/>
          </a:solidFill>
          <a:latin typeface="Arial" pitchFamily="34" charset="0"/>
          <a:cs typeface="Arial" pitchFamily="34" charset="0"/>
        </a:defRPr>
      </a:lvl8pPr>
      <a:lvl9pPr marL="1828800" algn="l" defTabSz="912813" rtl="0" eaLnBrk="1" fontAlgn="base" hangingPunct="1">
        <a:spcBef>
          <a:spcPct val="0"/>
        </a:spcBef>
        <a:spcAft>
          <a:spcPct val="0"/>
        </a:spcAft>
        <a:defRPr sz="3200" b="1">
          <a:solidFill>
            <a:schemeClr val="tx2"/>
          </a:solidFill>
          <a:latin typeface="Arial" pitchFamily="34" charset="0"/>
          <a:cs typeface="Arial" pitchFamily="34" charset="0"/>
        </a:defRPr>
      </a:lvl9pPr>
    </p:titleStyle>
    <p:bodyStyle>
      <a:lvl1pPr marL="288925" indent="-288925" algn="l" defTabSz="912813" rtl="0" eaLnBrk="0" fontAlgn="base" hangingPunct="0">
        <a:spcBef>
          <a:spcPct val="0"/>
        </a:spcBef>
        <a:spcAft>
          <a:spcPct val="0"/>
        </a:spcAft>
        <a:buClr>
          <a:schemeClr val="bg2"/>
        </a:buClr>
        <a:buSzPct val="120000"/>
        <a:buFont typeface="Wingdings" pitchFamily="2" charset="2"/>
        <a:buChar char="§"/>
        <a:defRPr lang="en-US" kern="1200" dirty="0">
          <a:solidFill>
            <a:schemeClr val="tx1"/>
          </a:solidFill>
          <a:latin typeface="Arial" pitchFamily="34" charset="0"/>
          <a:ea typeface="+mn-ea"/>
          <a:cs typeface="Arial" pitchFamily="34" charset="0"/>
        </a:defRPr>
      </a:lvl1pPr>
      <a:lvl2pPr marL="284163" indent="-284163" algn="l" defTabSz="912813" rtl="0" eaLnBrk="0" fontAlgn="base" hangingPunct="0">
        <a:spcBef>
          <a:spcPct val="0"/>
        </a:spcBef>
        <a:spcAft>
          <a:spcPct val="0"/>
        </a:spcAft>
        <a:buClr>
          <a:schemeClr val="bg2"/>
        </a:buClr>
        <a:buSzPct val="100000"/>
        <a:buFont typeface="Wingdings" pitchFamily="2" charset="2"/>
        <a:buChar char="§"/>
        <a:defRPr lang="en-US" kern="1200" dirty="0">
          <a:solidFill>
            <a:schemeClr val="tx1"/>
          </a:solidFill>
          <a:latin typeface="+mn-lt"/>
          <a:ea typeface="+mn-ea"/>
          <a:cs typeface="Arial" pitchFamily="34" charset="0"/>
        </a:defRPr>
      </a:lvl2pPr>
      <a:lvl3pPr marL="569913" indent="-277813" algn="l" defTabSz="912813" rtl="0" eaLnBrk="0" fontAlgn="base" hangingPunct="0">
        <a:spcBef>
          <a:spcPct val="0"/>
        </a:spcBef>
        <a:spcAft>
          <a:spcPct val="0"/>
        </a:spcAft>
        <a:buClr>
          <a:schemeClr val="bg2"/>
        </a:buClr>
        <a:buSzPct val="90000"/>
        <a:buFont typeface="Arial" pitchFamily="34" charset="0"/>
        <a:buChar char="–"/>
        <a:defRPr lang="en-US" kern="1200" dirty="0">
          <a:solidFill>
            <a:schemeClr val="tx1"/>
          </a:solidFill>
          <a:latin typeface="Arial" pitchFamily="34" charset="0"/>
          <a:ea typeface="+mn-ea"/>
          <a:cs typeface="Arial" pitchFamily="34" charset="0"/>
        </a:defRPr>
      </a:lvl3pPr>
      <a:lvl4pPr marL="849313" indent="-277813" algn="l" defTabSz="912813" rtl="0" eaLnBrk="0" fontAlgn="base" hangingPunct="0">
        <a:spcBef>
          <a:spcPct val="0"/>
        </a:spcBef>
        <a:spcAft>
          <a:spcPct val="0"/>
        </a:spcAft>
        <a:buClr>
          <a:schemeClr val="bg2"/>
        </a:buClr>
        <a:buSzPct val="80000"/>
        <a:buFont typeface="Wingdings" pitchFamily="2" charset="2"/>
        <a:buChar char="§"/>
        <a:defRPr lang="en-US" kern="1200" dirty="0">
          <a:solidFill>
            <a:schemeClr val="tx1"/>
          </a:solidFill>
          <a:latin typeface="Arial" pitchFamily="34" charset="0"/>
          <a:ea typeface="+mn-ea"/>
          <a:cs typeface="Arial" pitchFamily="34" charset="0"/>
        </a:defRPr>
      </a:lvl4pPr>
      <a:lvl5pPr marL="1135063" indent="-284163" algn="l" defTabSz="931863" rtl="0" eaLnBrk="0" fontAlgn="base" hangingPunct="0">
        <a:spcBef>
          <a:spcPct val="0"/>
        </a:spcBef>
        <a:spcAft>
          <a:spcPct val="0"/>
        </a:spcAft>
        <a:buClr>
          <a:schemeClr val="bg2"/>
        </a:buClr>
        <a:buSzPct val="70000"/>
        <a:buFont typeface="Arial" pitchFamily="34" charset="0"/>
        <a:buChar char="–"/>
        <a:defRPr lang="en-US" kern="1200" dirty="0">
          <a:solidFill>
            <a:schemeClr val="tx1"/>
          </a:solidFill>
          <a:latin typeface="Arial" pitchFamily="34" charset="0"/>
          <a:ea typeface="+mn-ea"/>
          <a:cs typeface="Arial" pitchFamily="34" charset="0"/>
        </a:defRPr>
      </a:lvl5pPr>
      <a:lvl6pPr marL="1371566" indent="-241294" algn="l" defTabSz="914377" rtl="0" eaLnBrk="1" latinLnBrk="0" hangingPunct="1">
        <a:spcBef>
          <a:spcPct val="20000"/>
        </a:spcBef>
        <a:buClr>
          <a:schemeClr val="bg2"/>
        </a:buClr>
        <a:buSzPct val="60000"/>
        <a:buFont typeface="Wingdings" pitchFamily="2" charset="2"/>
        <a:buChar char="§"/>
        <a:defRPr sz="2000" kern="1200">
          <a:solidFill>
            <a:schemeClr val="tx1"/>
          </a:solidFill>
          <a:latin typeface="Arial" pitchFamily="34" charset="0"/>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1.xml"/><Relationship Id="rId1" Type="http://schemas.openxmlformats.org/officeDocument/2006/relationships/slideLayout" Target="../slideLayouts/slideLayout20.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52400" y="152400"/>
            <a:ext cx="8839200" cy="457200"/>
          </a:xfrm>
          <a:prstGeom prst="rect">
            <a:avLst/>
          </a:prstGeom>
          <a:solidFill>
            <a:schemeClr val="bg1"/>
          </a:solidFill>
          <a:ln w="9525">
            <a:solidFill>
              <a:schemeClr val="tx1"/>
            </a:solidFill>
            <a:miter lim="800000"/>
            <a:headEnd/>
            <a:tailEnd/>
          </a:ln>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b="1" dirty="0"/>
          </a:p>
        </p:txBody>
      </p:sp>
      <p:sp>
        <p:nvSpPr>
          <p:cNvPr id="11267" name="Rectangle 3"/>
          <p:cNvSpPr>
            <a:spLocks noChangeArrowheads="1"/>
          </p:cNvSpPr>
          <p:nvPr/>
        </p:nvSpPr>
        <p:spPr bwMode="auto">
          <a:xfrm>
            <a:off x="152400" y="152400"/>
            <a:ext cx="1447800" cy="457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b="1" dirty="0"/>
          </a:p>
        </p:txBody>
      </p:sp>
      <p:sp>
        <p:nvSpPr>
          <p:cNvPr id="11268" name="Rectangle 4"/>
          <p:cNvSpPr>
            <a:spLocks noChangeArrowheads="1"/>
          </p:cNvSpPr>
          <p:nvPr/>
        </p:nvSpPr>
        <p:spPr bwMode="auto">
          <a:xfrm>
            <a:off x="1600200" y="152400"/>
            <a:ext cx="19812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000" b="1" dirty="0">
                <a:solidFill>
                  <a:srgbClr val="0000FF"/>
                </a:solidFill>
              </a:rPr>
              <a:t>TPM CIRCLE NO :-</a:t>
            </a:r>
            <a:r>
              <a:rPr lang="en-US" altLang="en-US" sz="1000" b="1" dirty="0"/>
              <a:t> </a:t>
            </a:r>
          </a:p>
        </p:txBody>
      </p:sp>
      <p:sp>
        <p:nvSpPr>
          <p:cNvPr id="11269" name="Rectangle 5"/>
          <p:cNvSpPr>
            <a:spLocks noChangeArrowheads="1"/>
          </p:cNvSpPr>
          <p:nvPr/>
        </p:nvSpPr>
        <p:spPr bwMode="auto">
          <a:xfrm>
            <a:off x="1600200" y="304800"/>
            <a:ext cx="19812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000" b="1" dirty="0">
                <a:solidFill>
                  <a:srgbClr val="0000FF"/>
                </a:solidFill>
              </a:rPr>
              <a:t>TPM CIRCLE NAME :-</a:t>
            </a:r>
            <a:endParaRPr lang="en-US" altLang="en-US" sz="1000" b="1" dirty="0"/>
          </a:p>
        </p:txBody>
      </p:sp>
      <p:sp>
        <p:nvSpPr>
          <p:cNvPr id="11270" name="Rectangle 6"/>
          <p:cNvSpPr>
            <a:spLocks noChangeArrowheads="1"/>
          </p:cNvSpPr>
          <p:nvPr/>
        </p:nvSpPr>
        <p:spPr bwMode="auto">
          <a:xfrm>
            <a:off x="1600200" y="457200"/>
            <a:ext cx="19812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000" b="1" dirty="0">
                <a:solidFill>
                  <a:srgbClr val="0000FF"/>
                </a:solidFill>
              </a:rPr>
              <a:t>DEPT </a:t>
            </a:r>
            <a:r>
              <a:rPr lang="en-US" altLang="en-US" sz="1000" b="1" dirty="0" smtClean="0">
                <a:solidFill>
                  <a:srgbClr val="0000FF"/>
                </a:solidFill>
              </a:rPr>
              <a:t>:-ME</a:t>
            </a:r>
            <a:endParaRPr lang="en-US" altLang="en-US" sz="1000" b="1" dirty="0"/>
          </a:p>
        </p:txBody>
      </p:sp>
      <p:sp>
        <p:nvSpPr>
          <p:cNvPr id="11271" name="Rectangle 7"/>
          <p:cNvSpPr>
            <a:spLocks noChangeArrowheads="1"/>
          </p:cNvSpPr>
          <p:nvPr/>
        </p:nvSpPr>
        <p:spPr bwMode="auto">
          <a:xfrm>
            <a:off x="152400" y="623456"/>
            <a:ext cx="1371600" cy="13854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000" b="1" dirty="0">
                <a:solidFill>
                  <a:srgbClr val="0000FF"/>
                </a:solidFill>
              </a:rPr>
              <a:t>CELL </a:t>
            </a:r>
            <a:r>
              <a:rPr lang="en-US" altLang="en-US" sz="1000" b="1" dirty="0" smtClean="0">
                <a:solidFill>
                  <a:srgbClr val="0000FF"/>
                </a:solidFill>
              </a:rPr>
              <a:t>:- </a:t>
            </a:r>
            <a:r>
              <a:rPr lang="en-US" altLang="en-US" sz="1000" b="1" dirty="0" smtClean="0"/>
              <a:t>A410</a:t>
            </a:r>
            <a:r>
              <a:rPr lang="en-US" altLang="en-US" sz="1000" b="1" dirty="0" smtClean="0">
                <a:solidFill>
                  <a:srgbClr val="0000FF"/>
                </a:solidFill>
              </a:rPr>
              <a:t>		</a:t>
            </a:r>
            <a:endParaRPr lang="en-US" altLang="en-US" sz="1000" b="1" dirty="0"/>
          </a:p>
        </p:txBody>
      </p:sp>
      <p:sp>
        <p:nvSpPr>
          <p:cNvPr id="11272" name="Rectangle 8"/>
          <p:cNvSpPr>
            <a:spLocks noChangeArrowheads="1"/>
          </p:cNvSpPr>
          <p:nvPr/>
        </p:nvSpPr>
        <p:spPr bwMode="auto">
          <a:xfrm>
            <a:off x="1598180" y="619128"/>
            <a:ext cx="1790700" cy="15326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000" b="1" dirty="0">
                <a:solidFill>
                  <a:srgbClr val="0000FF"/>
                </a:solidFill>
              </a:rPr>
              <a:t>CELL NAME</a:t>
            </a:r>
            <a:r>
              <a:rPr lang="en-US" altLang="en-US" sz="1000" b="1" dirty="0" smtClean="0">
                <a:solidFill>
                  <a:srgbClr val="0000FF"/>
                </a:solidFill>
              </a:rPr>
              <a:t>:-</a:t>
            </a:r>
            <a:r>
              <a:rPr lang="en-US" altLang="en-US" sz="1000" b="1" dirty="0" smtClean="0"/>
              <a:t>Assly. Line</a:t>
            </a:r>
            <a:endParaRPr lang="en-US" altLang="en-US" sz="1000" b="1" dirty="0"/>
          </a:p>
        </p:txBody>
      </p:sp>
      <p:sp>
        <p:nvSpPr>
          <p:cNvPr id="11273" name="Rectangle 9"/>
          <p:cNvSpPr>
            <a:spLocks noChangeArrowheads="1"/>
          </p:cNvSpPr>
          <p:nvPr/>
        </p:nvSpPr>
        <p:spPr bwMode="auto">
          <a:xfrm>
            <a:off x="3581400" y="152400"/>
            <a:ext cx="12192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000" b="1" dirty="0">
                <a:solidFill>
                  <a:srgbClr val="0000FF"/>
                </a:solidFill>
              </a:rPr>
              <a:t>ACTIVITY</a:t>
            </a:r>
          </a:p>
        </p:txBody>
      </p:sp>
      <p:sp>
        <p:nvSpPr>
          <p:cNvPr id="11274" name="Rectangle 10"/>
          <p:cNvSpPr>
            <a:spLocks noChangeArrowheads="1"/>
          </p:cNvSpPr>
          <p:nvPr/>
        </p:nvSpPr>
        <p:spPr bwMode="auto">
          <a:xfrm>
            <a:off x="3581400" y="304800"/>
            <a:ext cx="12192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000" b="1" dirty="0">
                <a:solidFill>
                  <a:srgbClr val="0000FF"/>
                </a:solidFill>
              </a:rPr>
              <a:t>LOSS NO. / STEP</a:t>
            </a:r>
          </a:p>
        </p:txBody>
      </p:sp>
      <p:sp>
        <p:nvSpPr>
          <p:cNvPr id="11275" name="Rectangle 11"/>
          <p:cNvSpPr>
            <a:spLocks noChangeArrowheads="1"/>
          </p:cNvSpPr>
          <p:nvPr/>
        </p:nvSpPr>
        <p:spPr bwMode="auto">
          <a:xfrm>
            <a:off x="3581400" y="457200"/>
            <a:ext cx="12192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000" b="1" dirty="0">
                <a:solidFill>
                  <a:srgbClr val="0000FF"/>
                </a:solidFill>
              </a:rPr>
              <a:t>RESULT AREA</a:t>
            </a:r>
          </a:p>
        </p:txBody>
      </p:sp>
      <p:sp>
        <p:nvSpPr>
          <p:cNvPr id="3084" name="Rectangle 12"/>
          <p:cNvSpPr>
            <a:spLocks noChangeArrowheads="1"/>
          </p:cNvSpPr>
          <p:nvPr/>
        </p:nvSpPr>
        <p:spPr bwMode="auto">
          <a:xfrm>
            <a:off x="3181350" y="619991"/>
            <a:ext cx="3478882" cy="14200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1000" b="1" dirty="0">
                <a:solidFill>
                  <a:srgbClr val="0000FF"/>
                </a:solidFill>
              </a:rPr>
              <a:t>MACHINE / STAGE  :- </a:t>
            </a:r>
            <a:r>
              <a:rPr lang="en-US" altLang="en-US" sz="1000" b="1" dirty="0" smtClean="0"/>
              <a:t>Free rotation &amp;</a:t>
            </a:r>
            <a:r>
              <a:rPr lang="en-US" altLang="en-US" sz="1000" b="1" dirty="0" smtClean="0">
                <a:solidFill>
                  <a:srgbClr val="0000FF"/>
                </a:solidFill>
              </a:rPr>
              <a:t> </a:t>
            </a:r>
            <a:r>
              <a:rPr lang="en-US" altLang="en-US" sz="1000" b="1" dirty="0" smtClean="0"/>
              <a:t>Flushing </a:t>
            </a:r>
            <a:r>
              <a:rPr lang="en-US" altLang="en-US" sz="1000" b="1" dirty="0"/>
              <a:t>T</a:t>
            </a:r>
            <a:r>
              <a:rPr lang="en-US" altLang="en-US" sz="1000" b="1" dirty="0" smtClean="0"/>
              <a:t>est Rig</a:t>
            </a:r>
          </a:p>
        </p:txBody>
      </p:sp>
      <p:sp>
        <p:nvSpPr>
          <p:cNvPr id="11277" name="Rectangle 13"/>
          <p:cNvSpPr>
            <a:spLocks noChangeArrowheads="1"/>
          </p:cNvSpPr>
          <p:nvPr/>
        </p:nvSpPr>
        <p:spPr bwMode="auto">
          <a:xfrm>
            <a:off x="6574768" y="533400"/>
            <a:ext cx="2166664" cy="30133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000" b="1" dirty="0" smtClean="0">
                <a:solidFill>
                  <a:srgbClr val="0000FF"/>
                </a:solidFill>
              </a:rPr>
              <a:t>Operation:</a:t>
            </a:r>
            <a:r>
              <a:rPr lang="en-US" altLang="en-US" sz="1000" b="1" dirty="0" smtClean="0"/>
              <a:t> Free rotation, Flushing test</a:t>
            </a:r>
            <a:endParaRPr lang="en-US" altLang="en-US" sz="900" b="1" dirty="0"/>
          </a:p>
        </p:txBody>
      </p:sp>
      <p:sp>
        <p:nvSpPr>
          <p:cNvPr id="11278" name="Rectangle 14"/>
          <p:cNvSpPr>
            <a:spLocks noChangeArrowheads="1"/>
          </p:cNvSpPr>
          <p:nvPr/>
        </p:nvSpPr>
        <p:spPr bwMode="auto">
          <a:xfrm>
            <a:off x="4800600" y="152400"/>
            <a:ext cx="304800" cy="152400"/>
          </a:xfrm>
          <a:prstGeom prst="rect">
            <a:avLst/>
          </a:prstGeom>
          <a:solidFill>
            <a:srgbClr val="00B050"/>
          </a:solidFill>
          <a:ln w="9525">
            <a:solidFill>
              <a:schemeClr val="tx1"/>
            </a:solidFill>
            <a:miter lim="800000"/>
            <a:headEnd/>
            <a:tailEnd/>
          </a:ln>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000" b="1" dirty="0"/>
              <a:t>KK</a:t>
            </a:r>
          </a:p>
        </p:txBody>
      </p:sp>
      <p:sp>
        <p:nvSpPr>
          <p:cNvPr id="11279" name="Rectangle 15"/>
          <p:cNvSpPr>
            <a:spLocks noChangeArrowheads="1"/>
          </p:cNvSpPr>
          <p:nvPr/>
        </p:nvSpPr>
        <p:spPr bwMode="auto">
          <a:xfrm>
            <a:off x="7239000" y="152400"/>
            <a:ext cx="1752600" cy="457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600" b="1" dirty="0"/>
          </a:p>
        </p:txBody>
      </p:sp>
      <p:sp>
        <p:nvSpPr>
          <p:cNvPr id="11280" name="WordArt 16"/>
          <p:cNvSpPr>
            <a:spLocks noChangeArrowheads="1" noChangeShapeType="1" noTextEdit="1"/>
          </p:cNvSpPr>
          <p:nvPr/>
        </p:nvSpPr>
        <p:spPr bwMode="auto">
          <a:xfrm>
            <a:off x="7543800" y="200025"/>
            <a:ext cx="1143000" cy="152400"/>
          </a:xfrm>
          <a:prstGeom prst="rect">
            <a:avLst/>
          </a:prstGeom>
        </p:spPr>
        <p:txBody>
          <a:bodyPr wrap="none" lIns="91429" tIns="45715" rIns="91429" bIns="45715" fromWordArt="1">
            <a:prstTxWarp prst="textPlain">
              <a:avLst>
                <a:gd name="adj" fmla="val 50000"/>
              </a:avLst>
            </a:prstTxWarp>
          </a:bodyPr>
          <a:lstStyle/>
          <a:p>
            <a:pPr algn="ctr"/>
            <a:r>
              <a:rPr lang="en-US" sz="3600" b="1" kern="10" dirty="0">
                <a:ln w="9525">
                  <a:solidFill>
                    <a:srgbClr val="000000"/>
                  </a:solidFill>
                  <a:round/>
                  <a:headEnd/>
                  <a:tailEnd/>
                </a:ln>
                <a:solidFill>
                  <a:schemeClr val="tx2"/>
                </a:solidFill>
                <a:latin typeface="Arial"/>
                <a:cs typeface="Arial"/>
              </a:rPr>
              <a:t>KAIZEN IDEA SHEET</a:t>
            </a:r>
          </a:p>
        </p:txBody>
      </p:sp>
      <p:sp>
        <p:nvSpPr>
          <p:cNvPr id="11281" name="Rectangle 17"/>
          <p:cNvSpPr>
            <a:spLocks noChangeArrowheads="1"/>
          </p:cNvSpPr>
          <p:nvPr/>
        </p:nvSpPr>
        <p:spPr bwMode="auto">
          <a:xfrm>
            <a:off x="5105400" y="152400"/>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000" b="1" dirty="0"/>
              <a:t>QM</a:t>
            </a:r>
          </a:p>
        </p:txBody>
      </p:sp>
      <p:sp>
        <p:nvSpPr>
          <p:cNvPr id="11282" name="Rectangle 18"/>
          <p:cNvSpPr>
            <a:spLocks noChangeArrowheads="1"/>
          </p:cNvSpPr>
          <p:nvPr/>
        </p:nvSpPr>
        <p:spPr bwMode="auto">
          <a:xfrm>
            <a:off x="5410200" y="152400"/>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000" b="1" dirty="0"/>
              <a:t>PM</a:t>
            </a:r>
          </a:p>
        </p:txBody>
      </p:sp>
      <p:sp>
        <p:nvSpPr>
          <p:cNvPr id="11283" name="Rectangle 19"/>
          <p:cNvSpPr>
            <a:spLocks noChangeArrowheads="1"/>
          </p:cNvSpPr>
          <p:nvPr/>
        </p:nvSpPr>
        <p:spPr bwMode="auto">
          <a:xfrm>
            <a:off x="5715000" y="152400"/>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000" b="1" dirty="0"/>
              <a:t>JH</a:t>
            </a:r>
          </a:p>
        </p:txBody>
      </p:sp>
      <p:sp>
        <p:nvSpPr>
          <p:cNvPr id="11284" name="Rectangle 20"/>
          <p:cNvSpPr>
            <a:spLocks noChangeArrowheads="1"/>
          </p:cNvSpPr>
          <p:nvPr/>
        </p:nvSpPr>
        <p:spPr bwMode="auto">
          <a:xfrm>
            <a:off x="6019800" y="152400"/>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000" b="1" dirty="0"/>
              <a:t>SHE</a:t>
            </a:r>
          </a:p>
        </p:txBody>
      </p:sp>
      <p:sp>
        <p:nvSpPr>
          <p:cNvPr id="11285" name="Rectangle 21"/>
          <p:cNvSpPr>
            <a:spLocks noChangeArrowheads="1"/>
          </p:cNvSpPr>
          <p:nvPr/>
        </p:nvSpPr>
        <p:spPr bwMode="auto">
          <a:xfrm>
            <a:off x="6324600" y="152400"/>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000" b="1" dirty="0"/>
              <a:t>OT</a:t>
            </a:r>
          </a:p>
        </p:txBody>
      </p:sp>
      <p:sp>
        <p:nvSpPr>
          <p:cNvPr id="11286" name="Rectangle 22"/>
          <p:cNvSpPr>
            <a:spLocks noChangeArrowheads="1"/>
          </p:cNvSpPr>
          <p:nvPr/>
        </p:nvSpPr>
        <p:spPr bwMode="auto">
          <a:xfrm>
            <a:off x="6629400" y="152400"/>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000" b="1" dirty="0"/>
              <a:t>DM</a:t>
            </a:r>
          </a:p>
        </p:txBody>
      </p:sp>
      <p:sp>
        <p:nvSpPr>
          <p:cNvPr id="11287" name="Rectangle 23"/>
          <p:cNvSpPr>
            <a:spLocks noChangeArrowheads="1"/>
          </p:cNvSpPr>
          <p:nvPr/>
        </p:nvSpPr>
        <p:spPr bwMode="auto">
          <a:xfrm>
            <a:off x="6934200" y="152400"/>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000" b="1" dirty="0"/>
              <a:t>E&amp;T</a:t>
            </a:r>
          </a:p>
        </p:txBody>
      </p:sp>
      <p:sp>
        <p:nvSpPr>
          <p:cNvPr id="11288" name="Rectangle 24"/>
          <p:cNvSpPr>
            <a:spLocks noChangeArrowheads="1"/>
          </p:cNvSpPr>
          <p:nvPr/>
        </p:nvSpPr>
        <p:spPr bwMode="auto">
          <a:xfrm>
            <a:off x="4800600" y="304800"/>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1000" b="1" dirty="0"/>
          </a:p>
        </p:txBody>
      </p:sp>
      <p:sp>
        <p:nvSpPr>
          <p:cNvPr id="11289" name="Rectangle 25"/>
          <p:cNvSpPr>
            <a:spLocks noChangeArrowheads="1"/>
          </p:cNvSpPr>
          <p:nvPr/>
        </p:nvSpPr>
        <p:spPr bwMode="auto">
          <a:xfrm>
            <a:off x="5105400" y="304800"/>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1000" b="1" dirty="0"/>
          </a:p>
        </p:txBody>
      </p:sp>
      <p:sp>
        <p:nvSpPr>
          <p:cNvPr id="11290" name="Rectangle 26"/>
          <p:cNvSpPr>
            <a:spLocks noChangeArrowheads="1"/>
          </p:cNvSpPr>
          <p:nvPr/>
        </p:nvSpPr>
        <p:spPr bwMode="auto">
          <a:xfrm>
            <a:off x="5410200" y="304800"/>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1000" b="1" dirty="0"/>
          </a:p>
        </p:txBody>
      </p:sp>
      <p:sp>
        <p:nvSpPr>
          <p:cNvPr id="11291" name="Rectangle 27"/>
          <p:cNvSpPr>
            <a:spLocks noChangeArrowheads="1"/>
          </p:cNvSpPr>
          <p:nvPr/>
        </p:nvSpPr>
        <p:spPr bwMode="auto">
          <a:xfrm>
            <a:off x="5715000" y="304800"/>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1000" b="1" dirty="0"/>
          </a:p>
        </p:txBody>
      </p:sp>
      <p:sp>
        <p:nvSpPr>
          <p:cNvPr id="11292" name="Rectangle 28"/>
          <p:cNvSpPr>
            <a:spLocks noChangeArrowheads="1"/>
          </p:cNvSpPr>
          <p:nvPr/>
        </p:nvSpPr>
        <p:spPr bwMode="auto">
          <a:xfrm>
            <a:off x="6019800" y="304800"/>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1000" b="1" dirty="0"/>
          </a:p>
        </p:txBody>
      </p:sp>
      <p:sp>
        <p:nvSpPr>
          <p:cNvPr id="11293" name="Rectangle 29"/>
          <p:cNvSpPr>
            <a:spLocks noChangeArrowheads="1"/>
          </p:cNvSpPr>
          <p:nvPr/>
        </p:nvSpPr>
        <p:spPr bwMode="auto">
          <a:xfrm>
            <a:off x="6324600" y="304800"/>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1000" b="1" dirty="0"/>
          </a:p>
        </p:txBody>
      </p:sp>
      <p:sp>
        <p:nvSpPr>
          <p:cNvPr id="11294" name="Rectangle 30"/>
          <p:cNvSpPr>
            <a:spLocks noChangeArrowheads="1"/>
          </p:cNvSpPr>
          <p:nvPr/>
        </p:nvSpPr>
        <p:spPr bwMode="auto">
          <a:xfrm>
            <a:off x="6629400" y="304800"/>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1000" b="1" dirty="0"/>
          </a:p>
        </p:txBody>
      </p:sp>
      <p:sp>
        <p:nvSpPr>
          <p:cNvPr id="11295" name="Rectangle 31"/>
          <p:cNvSpPr>
            <a:spLocks noChangeArrowheads="1"/>
          </p:cNvSpPr>
          <p:nvPr/>
        </p:nvSpPr>
        <p:spPr bwMode="auto">
          <a:xfrm>
            <a:off x="6934200" y="304800"/>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1000" b="1" dirty="0"/>
          </a:p>
        </p:txBody>
      </p:sp>
      <p:sp>
        <p:nvSpPr>
          <p:cNvPr id="11296" name="Rectangle 32"/>
          <p:cNvSpPr>
            <a:spLocks noChangeArrowheads="1"/>
          </p:cNvSpPr>
          <p:nvPr/>
        </p:nvSpPr>
        <p:spPr bwMode="auto">
          <a:xfrm>
            <a:off x="4800600" y="457200"/>
            <a:ext cx="304800" cy="152400"/>
          </a:xfrm>
          <a:prstGeom prst="rect">
            <a:avLst/>
          </a:prstGeom>
          <a:solidFill>
            <a:srgbClr val="00B050"/>
          </a:solidFill>
          <a:ln w="9525">
            <a:solidFill>
              <a:schemeClr val="tx1"/>
            </a:solidFill>
            <a:miter lim="800000"/>
            <a:headEnd/>
            <a:tailEnd/>
          </a:ln>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000" b="1" dirty="0"/>
              <a:t>P</a:t>
            </a:r>
          </a:p>
        </p:txBody>
      </p:sp>
      <p:sp>
        <p:nvSpPr>
          <p:cNvPr id="11297" name="Rectangle 33"/>
          <p:cNvSpPr>
            <a:spLocks noChangeArrowheads="1"/>
          </p:cNvSpPr>
          <p:nvPr/>
        </p:nvSpPr>
        <p:spPr bwMode="auto">
          <a:xfrm>
            <a:off x="5105400" y="457200"/>
            <a:ext cx="304800" cy="152400"/>
          </a:xfrm>
          <a:prstGeom prst="rect">
            <a:avLst/>
          </a:prstGeom>
          <a:noFill/>
          <a:ln w="9525">
            <a:solidFill>
              <a:schemeClr val="tx1"/>
            </a:solidFill>
            <a:miter lim="800000"/>
            <a:headEnd/>
            <a:tailEnd/>
          </a:ln>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000" b="1" dirty="0"/>
              <a:t>Q</a:t>
            </a:r>
          </a:p>
        </p:txBody>
      </p:sp>
      <p:sp>
        <p:nvSpPr>
          <p:cNvPr id="11298" name="Rectangle 34"/>
          <p:cNvSpPr>
            <a:spLocks noChangeArrowheads="1"/>
          </p:cNvSpPr>
          <p:nvPr/>
        </p:nvSpPr>
        <p:spPr bwMode="auto">
          <a:xfrm>
            <a:off x="5410200" y="457200"/>
            <a:ext cx="6096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600" b="1" dirty="0"/>
              <a:t>DEF :-</a:t>
            </a:r>
            <a:r>
              <a:rPr lang="en-US" altLang="en-US" sz="500" b="1" dirty="0"/>
              <a:t> A / B / C</a:t>
            </a:r>
          </a:p>
        </p:txBody>
      </p:sp>
      <p:sp>
        <p:nvSpPr>
          <p:cNvPr id="11300" name="Rectangle 36"/>
          <p:cNvSpPr>
            <a:spLocks noChangeArrowheads="1"/>
          </p:cNvSpPr>
          <p:nvPr/>
        </p:nvSpPr>
        <p:spPr bwMode="auto">
          <a:xfrm>
            <a:off x="6324600" y="457200"/>
            <a:ext cx="304800" cy="152400"/>
          </a:xfrm>
          <a:prstGeom prst="rect">
            <a:avLst/>
          </a:prstGeom>
          <a:noFill/>
          <a:ln w="9525">
            <a:solidFill>
              <a:schemeClr val="tx1"/>
            </a:solidFill>
            <a:miter lim="800000"/>
            <a:headEnd/>
            <a:tailEnd/>
          </a:ln>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000" b="1" dirty="0"/>
              <a:t>D</a:t>
            </a:r>
          </a:p>
        </p:txBody>
      </p:sp>
      <p:sp>
        <p:nvSpPr>
          <p:cNvPr id="11301" name="Rectangle 37"/>
          <p:cNvSpPr>
            <a:spLocks noChangeArrowheads="1"/>
          </p:cNvSpPr>
          <p:nvPr/>
        </p:nvSpPr>
        <p:spPr bwMode="auto">
          <a:xfrm>
            <a:off x="6629400" y="457200"/>
            <a:ext cx="304800" cy="152400"/>
          </a:xfrm>
          <a:prstGeom prst="rect">
            <a:avLst/>
          </a:prstGeom>
          <a:noFill/>
          <a:ln w="9525">
            <a:solidFill>
              <a:schemeClr val="tx1"/>
            </a:solidFill>
            <a:miter lim="800000"/>
            <a:headEnd/>
            <a:tailEnd/>
          </a:ln>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000" b="1" dirty="0" smtClean="0"/>
              <a:t>S</a:t>
            </a:r>
            <a:endParaRPr lang="en-US" altLang="en-US" sz="1000" b="1" dirty="0"/>
          </a:p>
        </p:txBody>
      </p:sp>
      <p:sp>
        <p:nvSpPr>
          <p:cNvPr id="11302" name="Rectangle 38"/>
          <p:cNvSpPr>
            <a:spLocks noChangeArrowheads="1"/>
          </p:cNvSpPr>
          <p:nvPr/>
        </p:nvSpPr>
        <p:spPr bwMode="auto">
          <a:xfrm>
            <a:off x="6934200" y="457200"/>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000" b="1" dirty="0"/>
              <a:t>M</a:t>
            </a:r>
          </a:p>
        </p:txBody>
      </p:sp>
      <p:sp>
        <p:nvSpPr>
          <p:cNvPr id="11303" name="Rectangle 39"/>
          <p:cNvSpPr>
            <a:spLocks noChangeArrowheads="1"/>
          </p:cNvSpPr>
          <p:nvPr/>
        </p:nvSpPr>
        <p:spPr bwMode="auto">
          <a:xfrm>
            <a:off x="152400" y="762000"/>
            <a:ext cx="3048002" cy="609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b="1" dirty="0" smtClean="0">
                <a:solidFill>
                  <a:srgbClr val="0000FF"/>
                </a:solidFill>
              </a:rPr>
              <a:t>KAIZEN </a:t>
            </a:r>
            <a:r>
              <a:rPr lang="en-US" altLang="en-US" sz="1200" b="1" dirty="0">
                <a:solidFill>
                  <a:srgbClr val="0000FF"/>
                </a:solidFill>
              </a:rPr>
              <a:t>THEME </a:t>
            </a:r>
            <a:r>
              <a:rPr lang="en-US" altLang="en-US" sz="1200" b="1" dirty="0" smtClean="0">
                <a:solidFill>
                  <a:srgbClr val="0000FF"/>
                </a:solidFill>
              </a:rPr>
              <a:t>:-</a:t>
            </a:r>
            <a:r>
              <a:rPr lang="en-US" altLang="en-US" sz="1050" b="1" dirty="0" smtClean="0"/>
              <a:t>To reduce </a:t>
            </a:r>
            <a:endParaRPr lang="en-US" sz="1050" dirty="0" smtClean="0"/>
          </a:p>
          <a:p>
            <a:pPr eaLnBrk="1" hangingPunct="1">
              <a:spcBef>
                <a:spcPct val="0"/>
              </a:spcBef>
              <a:buFontTx/>
              <a:buNone/>
            </a:pPr>
            <a:r>
              <a:rPr lang="en-US" sz="1050" b="1" dirty="0" smtClean="0"/>
              <a:t>manpower  by  combining operations.</a:t>
            </a:r>
          </a:p>
        </p:txBody>
      </p:sp>
      <p:sp>
        <p:nvSpPr>
          <p:cNvPr id="11304" name="Rectangle 40"/>
          <p:cNvSpPr>
            <a:spLocks noChangeArrowheads="1"/>
          </p:cNvSpPr>
          <p:nvPr/>
        </p:nvSpPr>
        <p:spPr bwMode="auto">
          <a:xfrm>
            <a:off x="3200400" y="762000"/>
            <a:ext cx="5791200" cy="381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100" b="1" dirty="0">
                <a:solidFill>
                  <a:srgbClr val="0000FF"/>
                </a:solidFill>
              </a:rPr>
              <a:t>IDEA </a:t>
            </a:r>
            <a:r>
              <a:rPr lang="en-US" altLang="en-US" sz="1100" b="1" dirty="0" smtClean="0">
                <a:solidFill>
                  <a:srgbClr val="0000FF"/>
                </a:solidFill>
              </a:rPr>
              <a:t>:-</a:t>
            </a:r>
            <a:r>
              <a:rPr lang="en-US" altLang="en-US" sz="1100" dirty="0"/>
              <a:t> </a:t>
            </a:r>
            <a:r>
              <a:rPr lang="en-US" altLang="en-US" sz="1100" b="1" dirty="0"/>
              <a:t>To </a:t>
            </a:r>
            <a:r>
              <a:rPr lang="en-US" altLang="en-US" sz="1100" b="1" dirty="0" smtClean="0"/>
              <a:t>introduce Free rotation &amp; Flushing combi</a:t>
            </a:r>
            <a:endParaRPr lang="en-US" altLang="en-US" sz="1600" dirty="0"/>
          </a:p>
        </p:txBody>
      </p:sp>
      <p:sp>
        <p:nvSpPr>
          <p:cNvPr id="11305" name="Rectangle 41"/>
          <p:cNvSpPr>
            <a:spLocks noChangeArrowheads="1"/>
          </p:cNvSpPr>
          <p:nvPr/>
        </p:nvSpPr>
        <p:spPr bwMode="auto">
          <a:xfrm>
            <a:off x="152400" y="1371600"/>
            <a:ext cx="30480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000" b="1" dirty="0">
                <a:solidFill>
                  <a:srgbClr val="0000FF"/>
                </a:solidFill>
              </a:rPr>
              <a:t>WIDELY/DEEPLY:-</a:t>
            </a:r>
            <a:endParaRPr lang="en-US" altLang="en-US" sz="800" b="1" dirty="0"/>
          </a:p>
        </p:txBody>
      </p:sp>
      <p:sp>
        <p:nvSpPr>
          <p:cNvPr id="11306" name="Rectangle 42"/>
          <p:cNvSpPr>
            <a:spLocks noChangeArrowheads="1"/>
          </p:cNvSpPr>
          <p:nvPr/>
        </p:nvSpPr>
        <p:spPr bwMode="auto">
          <a:xfrm>
            <a:off x="133350" y="1553694"/>
            <a:ext cx="2971800" cy="626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6600"/>
                </a:solidFill>
                <a:miter lim="800000"/>
                <a:headEnd/>
                <a:tailEnd/>
              </a14:hiddenLine>
            </a:ext>
          </a:extLst>
        </p:spPr>
        <p:txBody>
          <a:bodyPr wrap="none" lIns="91429" tIns="45715" rIns="91429" bIns="45715"/>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100" b="1" dirty="0">
                <a:solidFill>
                  <a:srgbClr val="0000FF"/>
                </a:solidFill>
              </a:rPr>
              <a:t>PROBLEM / PRESENT STATUS</a:t>
            </a:r>
            <a:r>
              <a:rPr lang="en-US" altLang="en-US" sz="1100" b="1" dirty="0" smtClean="0">
                <a:solidFill>
                  <a:srgbClr val="0000FF"/>
                </a:solidFill>
              </a:rPr>
              <a:t>:- </a:t>
            </a:r>
            <a:r>
              <a:rPr lang="en-US" altLang="en-US" sz="1100" b="1" dirty="0" smtClean="0"/>
              <a:t>Extra</a:t>
            </a:r>
          </a:p>
          <a:p>
            <a:pPr eaLnBrk="1" hangingPunct="1">
              <a:spcBef>
                <a:spcPct val="0"/>
              </a:spcBef>
              <a:buNone/>
            </a:pPr>
            <a:r>
              <a:rPr lang="en-US" altLang="en-US" sz="1100" b="1" dirty="0" smtClean="0"/>
              <a:t> Manpower required due to both  stations</a:t>
            </a:r>
          </a:p>
          <a:p>
            <a:pPr eaLnBrk="1" hangingPunct="1">
              <a:spcBef>
                <a:spcPct val="0"/>
              </a:spcBef>
              <a:buNone/>
            </a:pPr>
            <a:r>
              <a:rPr lang="en-US" altLang="en-US" sz="1100" b="1" dirty="0" smtClean="0"/>
              <a:t> are separate. </a:t>
            </a:r>
          </a:p>
          <a:p>
            <a:pPr algn="ctr" eaLnBrk="1" hangingPunct="1">
              <a:spcBef>
                <a:spcPct val="0"/>
              </a:spcBef>
              <a:buFontTx/>
              <a:buNone/>
            </a:pPr>
            <a:r>
              <a:rPr lang="en-US" altLang="en-US" sz="1100" b="1" dirty="0"/>
              <a:t> </a:t>
            </a:r>
            <a:endParaRPr lang="en-US" altLang="en-US" sz="1000" dirty="0" smtClean="0"/>
          </a:p>
        </p:txBody>
      </p:sp>
      <p:sp>
        <p:nvSpPr>
          <p:cNvPr id="11307" name="Rectangle 43"/>
          <p:cNvSpPr>
            <a:spLocks noChangeArrowheads="1"/>
          </p:cNvSpPr>
          <p:nvPr/>
        </p:nvSpPr>
        <p:spPr bwMode="auto">
          <a:xfrm>
            <a:off x="3200400" y="1143000"/>
            <a:ext cx="3276600" cy="2743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100" b="1" dirty="0" smtClean="0">
                <a:solidFill>
                  <a:srgbClr val="0000FF"/>
                </a:solidFill>
              </a:rPr>
              <a:t>COUNTERMEASURE</a:t>
            </a:r>
            <a:r>
              <a:rPr lang="en-US" altLang="en-US" sz="1100" b="1" dirty="0" smtClean="0"/>
              <a:t>:- New test for free rotation </a:t>
            </a:r>
          </a:p>
          <a:p>
            <a:pPr eaLnBrk="1" hangingPunct="1">
              <a:spcBef>
                <a:spcPct val="0"/>
              </a:spcBef>
              <a:buFontTx/>
              <a:buNone/>
            </a:pPr>
            <a:r>
              <a:rPr lang="en-US" altLang="en-US" sz="1100" b="1" dirty="0" smtClean="0"/>
              <a:t> &amp; flushing combine testing</a:t>
            </a:r>
            <a:endParaRPr lang="en-US" altLang="en-US" sz="1100" dirty="0" smtClean="0"/>
          </a:p>
        </p:txBody>
      </p:sp>
      <p:sp>
        <p:nvSpPr>
          <p:cNvPr id="11308" name="Rectangle 44"/>
          <p:cNvSpPr>
            <a:spLocks noChangeArrowheads="1"/>
          </p:cNvSpPr>
          <p:nvPr/>
        </p:nvSpPr>
        <p:spPr bwMode="auto">
          <a:xfrm>
            <a:off x="6477000" y="1143000"/>
            <a:ext cx="12954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000" b="1" dirty="0" smtClean="0">
                <a:solidFill>
                  <a:srgbClr val="0000FF"/>
                </a:solidFill>
              </a:rPr>
              <a:t>BENCHMARK</a:t>
            </a:r>
            <a:endParaRPr lang="en-US" altLang="en-US" sz="1000" b="1" dirty="0">
              <a:solidFill>
                <a:srgbClr val="0000FF"/>
              </a:solidFill>
            </a:endParaRPr>
          </a:p>
        </p:txBody>
      </p:sp>
      <p:sp>
        <p:nvSpPr>
          <p:cNvPr id="11309" name="Rectangle 45"/>
          <p:cNvSpPr>
            <a:spLocks noChangeArrowheads="1"/>
          </p:cNvSpPr>
          <p:nvPr/>
        </p:nvSpPr>
        <p:spPr bwMode="auto">
          <a:xfrm>
            <a:off x="6477000" y="1295400"/>
            <a:ext cx="12954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000" b="1" dirty="0">
                <a:solidFill>
                  <a:srgbClr val="0000FF"/>
                </a:solidFill>
              </a:rPr>
              <a:t>TARGET</a:t>
            </a:r>
          </a:p>
        </p:txBody>
      </p:sp>
      <p:sp>
        <p:nvSpPr>
          <p:cNvPr id="11310" name="Rectangle 46"/>
          <p:cNvSpPr>
            <a:spLocks noChangeArrowheads="1"/>
          </p:cNvSpPr>
          <p:nvPr/>
        </p:nvSpPr>
        <p:spPr bwMode="auto">
          <a:xfrm>
            <a:off x="6477000" y="1447800"/>
            <a:ext cx="12954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000" b="1" dirty="0">
                <a:solidFill>
                  <a:srgbClr val="0000FF"/>
                </a:solidFill>
              </a:rPr>
              <a:t>KAIZEN START</a:t>
            </a:r>
          </a:p>
        </p:txBody>
      </p:sp>
      <p:sp>
        <p:nvSpPr>
          <p:cNvPr id="11311" name="Rectangle 47"/>
          <p:cNvSpPr>
            <a:spLocks noChangeArrowheads="1"/>
          </p:cNvSpPr>
          <p:nvPr/>
        </p:nvSpPr>
        <p:spPr bwMode="auto">
          <a:xfrm>
            <a:off x="6477000" y="1600200"/>
            <a:ext cx="12954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000" b="1" dirty="0">
                <a:solidFill>
                  <a:srgbClr val="0000FF"/>
                </a:solidFill>
              </a:rPr>
              <a:t>KAIZEN FINISH</a:t>
            </a:r>
          </a:p>
        </p:txBody>
      </p:sp>
      <p:sp>
        <p:nvSpPr>
          <p:cNvPr id="11312" name="Rectangle 48"/>
          <p:cNvSpPr>
            <a:spLocks noChangeArrowheads="1"/>
          </p:cNvSpPr>
          <p:nvPr/>
        </p:nvSpPr>
        <p:spPr bwMode="auto">
          <a:xfrm>
            <a:off x="7772400" y="1143000"/>
            <a:ext cx="12192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000" b="1" dirty="0"/>
              <a:t>  </a:t>
            </a:r>
            <a:r>
              <a:rPr lang="en-US" altLang="en-US" sz="1000" b="1" dirty="0" smtClean="0"/>
              <a:t>28sec</a:t>
            </a:r>
          </a:p>
        </p:txBody>
      </p:sp>
      <p:sp>
        <p:nvSpPr>
          <p:cNvPr id="11313" name="Rectangle 49"/>
          <p:cNvSpPr>
            <a:spLocks noChangeArrowheads="1"/>
          </p:cNvSpPr>
          <p:nvPr/>
        </p:nvSpPr>
        <p:spPr bwMode="auto">
          <a:xfrm>
            <a:off x="7772400" y="1295400"/>
            <a:ext cx="12192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000" b="1" dirty="0"/>
              <a:t> </a:t>
            </a:r>
            <a:r>
              <a:rPr lang="en-US" altLang="en-US" sz="1000" b="1" dirty="0" smtClean="0"/>
              <a:t>28Sec</a:t>
            </a:r>
          </a:p>
        </p:txBody>
      </p:sp>
      <p:sp>
        <p:nvSpPr>
          <p:cNvPr id="11314" name="Rectangle 50"/>
          <p:cNvSpPr>
            <a:spLocks noChangeArrowheads="1"/>
          </p:cNvSpPr>
          <p:nvPr/>
        </p:nvSpPr>
        <p:spPr bwMode="auto">
          <a:xfrm>
            <a:off x="7772400" y="1447800"/>
            <a:ext cx="12192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000" b="1" dirty="0"/>
              <a:t> </a:t>
            </a:r>
            <a:r>
              <a:rPr lang="en-US" altLang="en-US" sz="1000" b="1" dirty="0" smtClean="0"/>
              <a:t>1/01/2017</a:t>
            </a:r>
          </a:p>
        </p:txBody>
      </p:sp>
      <p:sp>
        <p:nvSpPr>
          <p:cNvPr id="11316" name="Rectangle 52"/>
          <p:cNvSpPr>
            <a:spLocks noChangeArrowheads="1"/>
          </p:cNvSpPr>
          <p:nvPr/>
        </p:nvSpPr>
        <p:spPr bwMode="auto">
          <a:xfrm>
            <a:off x="6477000" y="1905000"/>
            <a:ext cx="25146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000" b="1" dirty="0">
                <a:solidFill>
                  <a:srgbClr val="0000FF"/>
                </a:solidFill>
              </a:rPr>
              <a:t>TEAM MEMBERS </a:t>
            </a:r>
            <a:r>
              <a:rPr lang="en-US" altLang="en-US" sz="1000" b="1" dirty="0" smtClean="0">
                <a:solidFill>
                  <a:srgbClr val="0000FF"/>
                </a:solidFill>
              </a:rPr>
              <a:t>:-</a:t>
            </a:r>
            <a:endParaRPr lang="en-US" altLang="en-US" sz="1000" b="1" dirty="0">
              <a:solidFill>
                <a:srgbClr val="0000FF"/>
              </a:solidFill>
            </a:endParaRPr>
          </a:p>
        </p:txBody>
      </p:sp>
      <p:sp>
        <p:nvSpPr>
          <p:cNvPr id="11317" name="Rectangle 53"/>
          <p:cNvSpPr>
            <a:spLocks noChangeArrowheads="1"/>
          </p:cNvSpPr>
          <p:nvPr/>
        </p:nvSpPr>
        <p:spPr bwMode="auto">
          <a:xfrm>
            <a:off x="6477000" y="2057400"/>
            <a:ext cx="25146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000" b="1" dirty="0" smtClean="0"/>
              <a:t>Snehal, Ajay,Rakesh,Samadhan</a:t>
            </a:r>
            <a:r>
              <a:rPr lang="en-US" altLang="en-US" sz="1000" b="1" dirty="0"/>
              <a:t>, </a:t>
            </a:r>
            <a:r>
              <a:rPr lang="en-US" altLang="en-US" sz="1000" b="1" dirty="0" smtClean="0"/>
              <a:t>Ajit</a:t>
            </a:r>
            <a:endParaRPr lang="en-US" altLang="en-US" sz="1000" b="1" dirty="0"/>
          </a:p>
        </p:txBody>
      </p:sp>
      <p:sp>
        <p:nvSpPr>
          <p:cNvPr id="11319" name="Rectangle 55"/>
          <p:cNvSpPr>
            <a:spLocks noChangeArrowheads="1"/>
          </p:cNvSpPr>
          <p:nvPr/>
        </p:nvSpPr>
        <p:spPr bwMode="auto">
          <a:xfrm>
            <a:off x="6477000" y="2362200"/>
            <a:ext cx="25146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b="1" dirty="0">
                <a:solidFill>
                  <a:srgbClr val="0000FF"/>
                </a:solidFill>
              </a:rPr>
              <a:t>BENEFITS :-</a:t>
            </a:r>
            <a:endParaRPr lang="en-US" altLang="en-US" sz="1200" b="1" dirty="0"/>
          </a:p>
        </p:txBody>
      </p:sp>
      <p:sp>
        <p:nvSpPr>
          <p:cNvPr id="11321" name="Rectangle 57"/>
          <p:cNvSpPr>
            <a:spLocks noChangeArrowheads="1"/>
          </p:cNvSpPr>
          <p:nvPr/>
        </p:nvSpPr>
        <p:spPr bwMode="auto">
          <a:xfrm>
            <a:off x="6477000" y="2667000"/>
            <a:ext cx="25146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000" b="1" dirty="0" smtClean="0"/>
              <a:t>2.Delivery </a:t>
            </a:r>
            <a:r>
              <a:rPr lang="en-US" altLang="en-US" sz="1000" b="1" dirty="0"/>
              <a:t>achieved.</a:t>
            </a:r>
          </a:p>
        </p:txBody>
      </p:sp>
      <p:sp>
        <p:nvSpPr>
          <p:cNvPr id="11322" name="Rectangle 58"/>
          <p:cNvSpPr>
            <a:spLocks noChangeArrowheads="1"/>
          </p:cNvSpPr>
          <p:nvPr/>
        </p:nvSpPr>
        <p:spPr bwMode="auto">
          <a:xfrm>
            <a:off x="6477000" y="2819400"/>
            <a:ext cx="25146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000" b="1" dirty="0"/>
          </a:p>
        </p:txBody>
      </p:sp>
      <p:sp>
        <p:nvSpPr>
          <p:cNvPr id="11323" name="Rectangle 59"/>
          <p:cNvSpPr>
            <a:spLocks noChangeArrowheads="1"/>
          </p:cNvSpPr>
          <p:nvPr/>
        </p:nvSpPr>
        <p:spPr bwMode="auto">
          <a:xfrm>
            <a:off x="152400" y="6477000"/>
            <a:ext cx="30480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000" b="1" dirty="0">
                <a:solidFill>
                  <a:srgbClr val="0000FF"/>
                </a:solidFill>
              </a:rPr>
              <a:t>MANAGER’S SIGN :- </a:t>
            </a:r>
            <a:endParaRPr lang="en-US" altLang="en-US" sz="1000" b="1" dirty="0"/>
          </a:p>
        </p:txBody>
      </p:sp>
      <p:sp>
        <p:nvSpPr>
          <p:cNvPr id="11324" name="Rectangle 60"/>
          <p:cNvSpPr>
            <a:spLocks noChangeArrowheads="1"/>
          </p:cNvSpPr>
          <p:nvPr/>
        </p:nvSpPr>
        <p:spPr bwMode="auto">
          <a:xfrm>
            <a:off x="152400" y="6248400"/>
            <a:ext cx="30480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000" b="1" dirty="0">
                <a:solidFill>
                  <a:srgbClr val="0000FF"/>
                </a:solidFill>
              </a:rPr>
              <a:t>REGISTERED BY :- </a:t>
            </a:r>
            <a:r>
              <a:rPr lang="en-US" altLang="en-US" sz="1000" b="1" dirty="0" smtClean="0"/>
              <a:t>Ajay Bhor</a:t>
            </a:r>
            <a:endParaRPr lang="en-US" altLang="en-US" sz="1000" b="1" dirty="0"/>
          </a:p>
        </p:txBody>
      </p:sp>
      <p:sp>
        <p:nvSpPr>
          <p:cNvPr id="11325" name="Rectangle 61"/>
          <p:cNvSpPr>
            <a:spLocks noChangeArrowheads="1"/>
          </p:cNvSpPr>
          <p:nvPr/>
        </p:nvSpPr>
        <p:spPr bwMode="auto">
          <a:xfrm>
            <a:off x="152400" y="6019800"/>
            <a:ext cx="30480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000" b="1" dirty="0">
                <a:solidFill>
                  <a:srgbClr val="0000FF"/>
                </a:solidFill>
              </a:rPr>
              <a:t>REGISTRATION </a:t>
            </a:r>
            <a:r>
              <a:rPr lang="en-US" altLang="en-US" sz="1000" b="1" dirty="0" smtClean="0">
                <a:solidFill>
                  <a:srgbClr val="0000FF"/>
                </a:solidFill>
              </a:rPr>
              <a:t>NO&amp;DATE</a:t>
            </a:r>
            <a:r>
              <a:rPr lang="en-US" altLang="en-US" sz="1000" b="1" dirty="0" smtClean="0">
                <a:solidFill>
                  <a:srgbClr val="000000"/>
                </a:solidFill>
              </a:rPr>
              <a:t>:24/12/2016 </a:t>
            </a:r>
            <a:endParaRPr lang="en-US" altLang="en-US" sz="1000" b="1" dirty="0">
              <a:solidFill>
                <a:srgbClr val="000000"/>
              </a:solidFill>
            </a:endParaRPr>
          </a:p>
        </p:txBody>
      </p:sp>
      <p:sp>
        <p:nvSpPr>
          <p:cNvPr id="11326" name="Rectangle 62"/>
          <p:cNvSpPr>
            <a:spLocks noChangeArrowheads="1"/>
          </p:cNvSpPr>
          <p:nvPr/>
        </p:nvSpPr>
        <p:spPr bwMode="auto">
          <a:xfrm>
            <a:off x="152400" y="3886200"/>
            <a:ext cx="3048000" cy="13335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100" b="1" dirty="0">
                <a:solidFill>
                  <a:srgbClr val="0000FF"/>
                </a:solidFill>
              </a:rPr>
              <a:t>WHY - WHY </a:t>
            </a:r>
            <a:r>
              <a:rPr lang="en-US" altLang="en-US" sz="1000" b="1" dirty="0">
                <a:solidFill>
                  <a:srgbClr val="0000FF"/>
                </a:solidFill>
              </a:rPr>
              <a:t>ANALYSIS :- </a:t>
            </a:r>
          </a:p>
          <a:p>
            <a:pPr eaLnBrk="1" hangingPunct="1">
              <a:spcBef>
                <a:spcPct val="0"/>
              </a:spcBef>
              <a:buFontTx/>
              <a:buNone/>
            </a:pPr>
            <a:endParaRPr lang="en-US" altLang="en-US" sz="1000" b="1" dirty="0" smtClean="0"/>
          </a:p>
          <a:p>
            <a:pPr eaLnBrk="1" hangingPunct="1">
              <a:spcBef>
                <a:spcPct val="0"/>
              </a:spcBef>
              <a:buFontTx/>
              <a:buNone/>
            </a:pPr>
            <a:r>
              <a:rPr lang="en-US" altLang="en-US" sz="1000" b="1" dirty="0" smtClean="0"/>
              <a:t>Why 1-Manpower require for free rotation &amp; </a:t>
            </a:r>
          </a:p>
          <a:p>
            <a:pPr eaLnBrk="1" hangingPunct="1">
              <a:spcBef>
                <a:spcPct val="0"/>
              </a:spcBef>
              <a:buFontTx/>
              <a:buNone/>
            </a:pPr>
            <a:r>
              <a:rPr lang="en-US" altLang="en-US" sz="1000" b="1" dirty="0" smtClean="0"/>
              <a:t>flushing  is more</a:t>
            </a:r>
          </a:p>
          <a:p>
            <a:pPr eaLnBrk="1" hangingPunct="1">
              <a:spcBef>
                <a:spcPct val="0"/>
              </a:spcBef>
              <a:buFontTx/>
              <a:buNone/>
            </a:pPr>
            <a:r>
              <a:rPr lang="en-US" altLang="en-US" sz="1000" b="1" dirty="0" smtClean="0"/>
              <a:t>Why 2- separate operator require for both testing</a:t>
            </a:r>
          </a:p>
          <a:p>
            <a:pPr eaLnBrk="1" hangingPunct="1">
              <a:spcBef>
                <a:spcPct val="0"/>
              </a:spcBef>
              <a:buFontTx/>
              <a:buNone/>
            </a:pPr>
            <a:r>
              <a:rPr lang="en-US" altLang="en-US" sz="1000" b="1" dirty="0" smtClean="0"/>
              <a:t>Why 3- both testing done on separate station</a:t>
            </a:r>
            <a:endParaRPr lang="en-US" altLang="en-US" sz="1000" b="1" dirty="0"/>
          </a:p>
        </p:txBody>
      </p:sp>
      <p:sp>
        <p:nvSpPr>
          <p:cNvPr id="11327" name="Rectangle 63"/>
          <p:cNvSpPr>
            <a:spLocks noChangeArrowheads="1"/>
          </p:cNvSpPr>
          <p:nvPr/>
        </p:nvSpPr>
        <p:spPr bwMode="auto">
          <a:xfrm>
            <a:off x="3200400" y="3886200"/>
            <a:ext cx="3276600" cy="2819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None/>
            </a:pPr>
            <a:r>
              <a:rPr lang="en-US" altLang="en-US" sz="1100" b="1" dirty="0">
                <a:solidFill>
                  <a:srgbClr val="0000FF"/>
                </a:solidFill>
              </a:rPr>
              <a:t>RESULT </a:t>
            </a:r>
            <a:r>
              <a:rPr lang="en-US" altLang="en-US" sz="1100" b="1" dirty="0" smtClean="0">
                <a:solidFill>
                  <a:srgbClr val="0000FF"/>
                </a:solidFill>
              </a:rPr>
              <a:t>: </a:t>
            </a:r>
            <a:r>
              <a:rPr lang="en-US" altLang="en-US" sz="1100" b="1" dirty="0" smtClean="0"/>
              <a:t>Manpower reduced by 1/shift</a:t>
            </a:r>
            <a:endParaRPr lang="en-US" altLang="en-US" sz="1200" b="1" dirty="0"/>
          </a:p>
        </p:txBody>
      </p:sp>
      <p:sp>
        <p:nvSpPr>
          <p:cNvPr id="11328" name="Rectangle 64"/>
          <p:cNvSpPr>
            <a:spLocks noChangeArrowheads="1"/>
          </p:cNvSpPr>
          <p:nvPr/>
        </p:nvSpPr>
        <p:spPr bwMode="auto">
          <a:xfrm>
            <a:off x="6477000" y="5105400"/>
            <a:ext cx="25146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000" b="1" dirty="0">
                <a:solidFill>
                  <a:srgbClr val="0000FF"/>
                </a:solidFill>
              </a:rPr>
              <a:t>COST INCURRED FOR MAKING KAIZEN</a:t>
            </a:r>
          </a:p>
        </p:txBody>
      </p:sp>
      <p:sp>
        <p:nvSpPr>
          <p:cNvPr id="11329" name="Rectangle 65"/>
          <p:cNvSpPr>
            <a:spLocks noChangeArrowheads="1"/>
          </p:cNvSpPr>
          <p:nvPr/>
        </p:nvSpPr>
        <p:spPr bwMode="auto">
          <a:xfrm>
            <a:off x="6477000" y="5334000"/>
            <a:ext cx="838200" cy="304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700" b="1" dirty="0"/>
              <a:t>MATERIAL COST</a:t>
            </a:r>
          </a:p>
          <a:p>
            <a:pPr algn="ctr" eaLnBrk="1" hangingPunct="1">
              <a:spcBef>
                <a:spcPct val="0"/>
              </a:spcBef>
              <a:buFontTx/>
              <a:buNone/>
            </a:pPr>
            <a:r>
              <a:rPr lang="en-US" altLang="en-US" sz="700" b="1" dirty="0"/>
              <a:t>RS.</a:t>
            </a:r>
          </a:p>
        </p:txBody>
      </p:sp>
      <p:sp>
        <p:nvSpPr>
          <p:cNvPr id="11330" name="Rectangle 66"/>
          <p:cNvSpPr>
            <a:spLocks noChangeArrowheads="1"/>
          </p:cNvSpPr>
          <p:nvPr/>
        </p:nvSpPr>
        <p:spPr bwMode="auto">
          <a:xfrm>
            <a:off x="6477000" y="5867400"/>
            <a:ext cx="25146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800" b="1" dirty="0">
                <a:solidFill>
                  <a:srgbClr val="0000FF"/>
                </a:solidFill>
              </a:rPr>
              <a:t>SCOPE &amp; PLAN FOR HORIZONTAL DEPLOYMENT</a:t>
            </a:r>
          </a:p>
        </p:txBody>
      </p:sp>
      <p:sp>
        <p:nvSpPr>
          <p:cNvPr id="11331" name="Rectangle 67"/>
          <p:cNvSpPr>
            <a:spLocks noChangeArrowheads="1"/>
          </p:cNvSpPr>
          <p:nvPr/>
        </p:nvSpPr>
        <p:spPr bwMode="auto">
          <a:xfrm>
            <a:off x="7315200" y="5334000"/>
            <a:ext cx="838200" cy="304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700" b="1" dirty="0"/>
              <a:t>LABOUR COST</a:t>
            </a:r>
          </a:p>
          <a:p>
            <a:pPr algn="ctr" eaLnBrk="1" hangingPunct="1">
              <a:spcBef>
                <a:spcPct val="0"/>
              </a:spcBef>
              <a:buFontTx/>
              <a:buNone/>
            </a:pPr>
            <a:r>
              <a:rPr lang="en-US" altLang="en-US" sz="700" b="1" dirty="0"/>
              <a:t>RS.</a:t>
            </a:r>
          </a:p>
        </p:txBody>
      </p:sp>
      <p:sp>
        <p:nvSpPr>
          <p:cNvPr id="11332" name="Rectangle 68"/>
          <p:cNvSpPr>
            <a:spLocks noChangeArrowheads="1"/>
          </p:cNvSpPr>
          <p:nvPr/>
        </p:nvSpPr>
        <p:spPr bwMode="auto">
          <a:xfrm>
            <a:off x="8153400" y="5334000"/>
            <a:ext cx="838200" cy="304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700" b="1" dirty="0"/>
              <a:t>TOTAL COST</a:t>
            </a:r>
          </a:p>
          <a:p>
            <a:pPr algn="ctr" eaLnBrk="1" hangingPunct="1">
              <a:spcBef>
                <a:spcPct val="0"/>
              </a:spcBef>
              <a:buFontTx/>
              <a:buNone/>
            </a:pPr>
            <a:r>
              <a:rPr lang="en-US" altLang="en-US" sz="700" b="1" dirty="0" smtClean="0"/>
              <a:t>RS.</a:t>
            </a:r>
            <a:endParaRPr lang="en-US" altLang="en-US" sz="700" b="1" dirty="0"/>
          </a:p>
        </p:txBody>
      </p:sp>
      <p:sp>
        <p:nvSpPr>
          <p:cNvPr id="11336" name="Rectangle 72"/>
          <p:cNvSpPr>
            <a:spLocks noChangeArrowheads="1"/>
          </p:cNvSpPr>
          <p:nvPr/>
        </p:nvSpPr>
        <p:spPr bwMode="auto">
          <a:xfrm>
            <a:off x="6477000" y="6096000"/>
            <a:ext cx="2286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700" b="1" dirty="0"/>
              <a:t>SR.</a:t>
            </a:r>
          </a:p>
          <a:p>
            <a:pPr algn="ctr" eaLnBrk="1" hangingPunct="1">
              <a:spcBef>
                <a:spcPct val="0"/>
              </a:spcBef>
              <a:buFontTx/>
              <a:buNone/>
            </a:pPr>
            <a:r>
              <a:rPr lang="en-US" altLang="en-US" sz="700" b="1" dirty="0"/>
              <a:t>NO.</a:t>
            </a:r>
          </a:p>
        </p:txBody>
      </p:sp>
      <p:sp>
        <p:nvSpPr>
          <p:cNvPr id="11337" name="Rectangle 73"/>
          <p:cNvSpPr>
            <a:spLocks noChangeArrowheads="1"/>
          </p:cNvSpPr>
          <p:nvPr/>
        </p:nvSpPr>
        <p:spPr bwMode="auto">
          <a:xfrm>
            <a:off x="6705600" y="6096000"/>
            <a:ext cx="4572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700" b="1" dirty="0"/>
              <a:t>CELL</a:t>
            </a:r>
          </a:p>
        </p:txBody>
      </p:sp>
      <p:sp>
        <p:nvSpPr>
          <p:cNvPr id="11338" name="Rectangle 74"/>
          <p:cNvSpPr>
            <a:spLocks noChangeArrowheads="1"/>
          </p:cNvSpPr>
          <p:nvPr/>
        </p:nvSpPr>
        <p:spPr bwMode="auto">
          <a:xfrm>
            <a:off x="7162800" y="6096000"/>
            <a:ext cx="5334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700" b="1" dirty="0"/>
              <a:t>TARGET</a:t>
            </a:r>
          </a:p>
        </p:txBody>
      </p:sp>
      <p:sp>
        <p:nvSpPr>
          <p:cNvPr id="11339" name="Rectangle 75"/>
          <p:cNvSpPr>
            <a:spLocks noChangeArrowheads="1"/>
          </p:cNvSpPr>
          <p:nvPr/>
        </p:nvSpPr>
        <p:spPr bwMode="auto">
          <a:xfrm>
            <a:off x="7696200" y="6096000"/>
            <a:ext cx="8382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800" b="1" dirty="0"/>
              <a:t>NA</a:t>
            </a:r>
          </a:p>
        </p:txBody>
      </p:sp>
      <p:sp>
        <p:nvSpPr>
          <p:cNvPr id="11340" name="Rectangle 76"/>
          <p:cNvSpPr>
            <a:spLocks noChangeArrowheads="1"/>
          </p:cNvSpPr>
          <p:nvPr/>
        </p:nvSpPr>
        <p:spPr bwMode="auto">
          <a:xfrm>
            <a:off x="8534400" y="6096000"/>
            <a:ext cx="4572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700" b="1" dirty="0"/>
              <a:t>STATUS</a:t>
            </a:r>
          </a:p>
        </p:txBody>
      </p:sp>
      <p:sp>
        <p:nvSpPr>
          <p:cNvPr id="11341" name="Rectangle 78"/>
          <p:cNvSpPr>
            <a:spLocks noChangeArrowheads="1"/>
          </p:cNvSpPr>
          <p:nvPr/>
        </p:nvSpPr>
        <p:spPr bwMode="auto">
          <a:xfrm>
            <a:off x="6705600" y="6324600"/>
            <a:ext cx="457200" cy="381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900" b="1" dirty="0" smtClean="0"/>
              <a:t>	</a:t>
            </a:r>
            <a:endParaRPr lang="en-US" altLang="en-US" sz="900" b="1" dirty="0"/>
          </a:p>
        </p:txBody>
      </p:sp>
      <p:sp>
        <p:nvSpPr>
          <p:cNvPr id="11342" name="Rectangle 79"/>
          <p:cNvSpPr>
            <a:spLocks noChangeArrowheads="1"/>
          </p:cNvSpPr>
          <p:nvPr/>
        </p:nvSpPr>
        <p:spPr bwMode="auto">
          <a:xfrm>
            <a:off x="7162800" y="6324600"/>
            <a:ext cx="533400" cy="381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1000" b="1" dirty="0"/>
          </a:p>
        </p:txBody>
      </p:sp>
      <p:sp>
        <p:nvSpPr>
          <p:cNvPr id="11343" name="Rectangle 80"/>
          <p:cNvSpPr>
            <a:spLocks noChangeArrowheads="1"/>
          </p:cNvSpPr>
          <p:nvPr/>
        </p:nvSpPr>
        <p:spPr bwMode="auto">
          <a:xfrm>
            <a:off x="7696200" y="6324600"/>
            <a:ext cx="838200" cy="381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45715" rIns="0"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1000" b="1" dirty="0"/>
          </a:p>
        </p:txBody>
      </p:sp>
      <p:sp>
        <p:nvSpPr>
          <p:cNvPr id="11345" name="Rectangle 82"/>
          <p:cNvSpPr>
            <a:spLocks noChangeArrowheads="1"/>
          </p:cNvSpPr>
          <p:nvPr/>
        </p:nvSpPr>
        <p:spPr bwMode="auto">
          <a:xfrm>
            <a:off x="133350" y="5038106"/>
            <a:ext cx="3048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None/>
            </a:pPr>
            <a:r>
              <a:rPr lang="en-US" altLang="en-US" sz="1400" b="1" dirty="0">
                <a:solidFill>
                  <a:srgbClr val="0000FF"/>
                </a:solidFill>
              </a:rPr>
              <a:t>ROOT </a:t>
            </a:r>
            <a:r>
              <a:rPr lang="en-US" altLang="en-US" sz="1400" b="1" dirty="0" smtClean="0">
                <a:solidFill>
                  <a:srgbClr val="0000FF"/>
                </a:solidFill>
              </a:rPr>
              <a:t>CAUSE </a:t>
            </a:r>
            <a:r>
              <a:rPr lang="en-US" altLang="en-US" sz="1100" b="1" dirty="0" smtClean="0">
                <a:solidFill>
                  <a:srgbClr val="0000FF"/>
                </a:solidFill>
              </a:rPr>
              <a:t>:-</a:t>
            </a:r>
          </a:p>
          <a:p>
            <a:pPr eaLnBrk="1" hangingPunct="1">
              <a:spcBef>
                <a:spcPct val="0"/>
              </a:spcBef>
              <a:buNone/>
            </a:pPr>
            <a:r>
              <a:rPr lang="en-US" altLang="en-US" sz="1100" b="1" dirty="0" smtClean="0"/>
              <a:t>Free rotation &amp; flushing need to be combine</a:t>
            </a:r>
            <a:endParaRPr lang="en-US" altLang="en-US" sz="1100" b="1" dirty="0"/>
          </a:p>
        </p:txBody>
      </p:sp>
      <p:sp>
        <p:nvSpPr>
          <p:cNvPr id="11346" name="Rectangle 85"/>
          <p:cNvSpPr>
            <a:spLocks noChangeArrowheads="1"/>
          </p:cNvSpPr>
          <p:nvPr/>
        </p:nvSpPr>
        <p:spPr bwMode="auto">
          <a:xfrm>
            <a:off x="6477000" y="3276600"/>
            <a:ext cx="2514600" cy="304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100" b="1" dirty="0">
                <a:solidFill>
                  <a:srgbClr val="0000FF"/>
                </a:solidFill>
              </a:rPr>
              <a:t>KAIZEN SUSTENANCE</a:t>
            </a:r>
          </a:p>
        </p:txBody>
      </p:sp>
      <p:sp>
        <p:nvSpPr>
          <p:cNvPr id="11347" name="Rectangle 86"/>
          <p:cNvSpPr>
            <a:spLocks noChangeArrowheads="1"/>
          </p:cNvSpPr>
          <p:nvPr/>
        </p:nvSpPr>
        <p:spPr bwMode="auto">
          <a:xfrm>
            <a:off x="6477000" y="4191000"/>
            <a:ext cx="2919536"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100" b="1" dirty="0">
                <a:solidFill>
                  <a:srgbClr val="0000FF"/>
                </a:solidFill>
              </a:rPr>
              <a:t>HOW TO DO </a:t>
            </a:r>
            <a:r>
              <a:rPr lang="en-US" altLang="en-US" sz="1100" b="1" dirty="0" smtClean="0">
                <a:solidFill>
                  <a:srgbClr val="0000FF"/>
                </a:solidFill>
              </a:rPr>
              <a:t>:- </a:t>
            </a:r>
            <a:r>
              <a:rPr lang="en-US" altLang="en-US" sz="1100" b="1" dirty="0" smtClean="0"/>
              <a:t>Document  updating </a:t>
            </a:r>
          </a:p>
          <a:p>
            <a:pPr eaLnBrk="1" hangingPunct="1">
              <a:spcBef>
                <a:spcPct val="0"/>
              </a:spcBef>
              <a:buFontTx/>
              <a:buNone/>
            </a:pPr>
            <a:r>
              <a:rPr lang="en-US" altLang="en-US" sz="1100" b="1" dirty="0" smtClean="0"/>
              <a:t>as per process</a:t>
            </a:r>
          </a:p>
        </p:txBody>
      </p:sp>
      <p:sp>
        <p:nvSpPr>
          <p:cNvPr id="11348" name="Rectangle 87"/>
          <p:cNvSpPr>
            <a:spLocks noChangeArrowheads="1"/>
          </p:cNvSpPr>
          <p:nvPr/>
        </p:nvSpPr>
        <p:spPr bwMode="auto">
          <a:xfrm>
            <a:off x="6477000" y="4648200"/>
            <a:ext cx="2362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100" b="1" dirty="0">
                <a:solidFill>
                  <a:srgbClr val="0000FF"/>
                </a:solidFill>
              </a:rPr>
              <a:t>FREQUENCY </a:t>
            </a:r>
            <a:r>
              <a:rPr lang="en-US" altLang="en-US" sz="1100" b="1" dirty="0" smtClean="0">
                <a:solidFill>
                  <a:srgbClr val="0000FF"/>
                </a:solidFill>
              </a:rPr>
              <a:t>:- </a:t>
            </a:r>
            <a:r>
              <a:rPr lang="en-US" altLang="en-US" sz="1100" b="1" dirty="0" smtClean="0"/>
              <a:t>1 time activity  </a:t>
            </a:r>
            <a:endParaRPr lang="en-US" altLang="en-US" sz="1000" b="1" dirty="0"/>
          </a:p>
        </p:txBody>
      </p:sp>
      <p:sp>
        <p:nvSpPr>
          <p:cNvPr id="11349" name="Rectangle 88"/>
          <p:cNvSpPr>
            <a:spLocks noChangeArrowheads="1"/>
          </p:cNvSpPr>
          <p:nvPr/>
        </p:nvSpPr>
        <p:spPr bwMode="auto">
          <a:xfrm>
            <a:off x="6477000" y="3666039"/>
            <a:ext cx="2590800" cy="524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100" b="1" dirty="0">
                <a:solidFill>
                  <a:srgbClr val="0000FF"/>
                </a:solidFill>
              </a:rPr>
              <a:t>WHAT TO DO </a:t>
            </a:r>
            <a:r>
              <a:rPr lang="en-US" altLang="en-US" sz="1100" b="1" dirty="0" smtClean="0">
                <a:solidFill>
                  <a:srgbClr val="0000FF"/>
                </a:solidFill>
              </a:rPr>
              <a:t>:- </a:t>
            </a:r>
            <a:r>
              <a:rPr lang="en-US" altLang="en-US" sz="1100" b="1" dirty="0" smtClean="0"/>
              <a:t>Process change </a:t>
            </a:r>
          </a:p>
          <a:p>
            <a:pPr eaLnBrk="1" hangingPunct="1">
              <a:spcBef>
                <a:spcPct val="0"/>
              </a:spcBef>
              <a:buFontTx/>
              <a:buNone/>
            </a:pPr>
            <a:r>
              <a:rPr lang="en-US" altLang="en-US" sz="1100" b="1" dirty="0" smtClean="0"/>
              <a:t>Note , PCP to be change</a:t>
            </a:r>
            <a:endParaRPr lang="en-US" altLang="en-US" sz="1100" b="1" dirty="0"/>
          </a:p>
        </p:txBody>
      </p:sp>
      <p:sp>
        <p:nvSpPr>
          <p:cNvPr id="11350" name="Rectangle 89"/>
          <p:cNvSpPr>
            <a:spLocks noChangeArrowheads="1"/>
          </p:cNvSpPr>
          <p:nvPr/>
        </p:nvSpPr>
        <p:spPr bwMode="auto">
          <a:xfrm>
            <a:off x="7162800" y="381000"/>
            <a:ext cx="17526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800" b="1" dirty="0">
                <a:solidFill>
                  <a:srgbClr val="0000FF"/>
                </a:solidFill>
              </a:rPr>
              <a:t>KAIZEN NO:-</a:t>
            </a:r>
            <a:r>
              <a:rPr lang="en-US" altLang="en-US" sz="800" b="1" dirty="0"/>
              <a:t> </a:t>
            </a:r>
            <a:endParaRPr lang="en-US" altLang="en-US" sz="600" b="1" dirty="0">
              <a:solidFill>
                <a:srgbClr val="FF0000"/>
              </a:solidFill>
            </a:endParaRPr>
          </a:p>
        </p:txBody>
      </p:sp>
      <p:sp>
        <p:nvSpPr>
          <p:cNvPr id="11351" name="Rectangle 92"/>
          <p:cNvSpPr>
            <a:spLocks noChangeArrowheads="1"/>
          </p:cNvSpPr>
          <p:nvPr/>
        </p:nvSpPr>
        <p:spPr bwMode="auto">
          <a:xfrm>
            <a:off x="6477000" y="2834244"/>
            <a:ext cx="2514600" cy="16130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000" b="1" dirty="0" smtClean="0"/>
              <a:t>3.Productivity per manpower increased </a:t>
            </a:r>
            <a:endParaRPr lang="en-US" altLang="en-US" sz="1000" b="1" dirty="0"/>
          </a:p>
        </p:txBody>
      </p:sp>
      <p:sp>
        <p:nvSpPr>
          <p:cNvPr id="11352" name="Rectangle 105"/>
          <p:cNvSpPr>
            <a:spLocks noChangeArrowheads="1"/>
          </p:cNvSpPr>
          <p:nvPr/>
        </p:nvSpPr>
        <p:spPr bwMode="auto">
          <a:xfrm>
            <a:off x="152400" y="152400"/>
            <a:ext cx="8839200" cy="6553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b="1" dirty="0"/>
          </a:p>
        </p:txBody>
      </p:sp>
      <p:sp>
        <p:nvSpPr>
          <p:cNvPr id="11354" name="Text Box 92"/>
          <p:cNvSpPr txBox="1">
            <a:spLocks noChangeArrowheads="1"/>
          </p:cNvSpPr>
          <p:nvPr/>
        </p:nvSpPr>
        <p:spPr bwMode="auto">
          <a:xfrm>
            <a:off x="304800" y="152401"/>
            <a:ext cx="1524000" cy="4660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5" rIns="91429" bIns="45715">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400" b="1" dirty="0"/>
              <a:t>AD</a:t>
            </a:r>
            <a:r>
              <a:rPr lang="en-US" altLang="en-US" sz="2400" b="1" dirty="0">
                <a:solidFill>
                  <a:srgbClr val="FF0000"/>
                </a:solidFill>
                <a:latin typeface="Wingdings 3" pitchFamily="18" charset="2"/>
              </a:rPr>
              <a:t>q</a:t>
            </a:r>
            <a:r>
              <a:rPr lang="en-US" altLang="en-US" sz="2400" b="1" dirty="0"/>
              <a:t>IK</a:t>
            </a:r>
          </a:p>
        </p:txBody>
      </p:sp>
      <p:sp>
        <p:nvSpPr>
          <p:cNvPr id="11356" name="Rectangle 83"/>
          <p:cNvSpPr>
            <a:spLocks noChangeArrowheads="1"/>
          </p:cNvSpPr>
          <p:nvPr/>
        </p:nvSpPr>
        <p:spPr bwMode="auto">
          <a:xfrm>
            <a:off x="228600" y="2422097"/>
            <a:ext cx="838200" cy="228600"/>
          </a:xfrm>
          <a:prstGeom prst="rect">
            <a:avLst/>
          </a:prstGeom>
          <a:solidFill>
            <a:srgbClr val="0000FF"/>
          </a:solidFill>
          <a:ln w="9525">
            <a:solidFill>
              <a:schemeClr val="tx1"/>
            </a:solidFill>
            <a:miter lim="800000"/>
            <a:headEnd/>
            <a:tailEnd/>
          </a:ln>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200" b="1" dirty="0" smtClean="0">
                <a:solidFill>
                  <a:schemeClr val="bg1"/>
                </a:solidFill>
              </a:rPr>
              <a:t>BEFORE</a:t>
            </a:r>
            <a:endParaRPr lang="en-US" altLang="en-US" sz="2400" b="1" dirty="0">
              <a:solidFill>
                <a:schemeClr val="bg1"/>
              </a:solidFill>
              <a:latin typeface="Times New Roman" pitchFamily="18" charset="0"/>
            </a:endParaRPr>
          </a:p>
        </p:txBody>
      </p:sp>
      <p:sp>
        <p:nvSpPr>
          <p:cNvPr id="11357" name="Rectangle 84"/>
          <p:cNvSpPr>
            <a:spLocks noChangeArrowheads="1"/>
          </p:cNvSpPr>
          <p:nvPr/>
        </p:nvSpPr>
        <p:spPr bwMode="auto">
          <a:xfrm>
            <a:off x="3200402" y="1943100"/>
            <a:ext cx="838200" cy="228600"/>
          </a:xfrm>
          <a:prstGeom prst="rect">
            <a:avLst/>
          </a:prstGeom>
          <a:solidFill>
            <a:srgbClr val="0000FF"/>
          </a:solidFill>
          <a:ln w="9525">
            <a:solidFill>
              <a:schemeClr val="tx1"/>
            </a:solidFill>
            <a:miter lim="800000"/>
            <a:headEnd/>
            <a:tailEnd/>
          </a:ln>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200" b="1" dirty="0">
                <a:solidFill>
                  <a:schemeClr val="bg1"/>
                </a:solidFill>
              </a:rPr>
              <a:t>AFTER</a:t>
            </a:r>
            <a:endParaRPr lang="en-US" altLang="en-US" sz="2400" b="1" dirty="0">
              <a:solidFill>
                <a:schemeClr val="bg1"/>
              </a:solidFill>
              <a:latin typeface="Times New Roman" pitchFamily="18" charset="0"/>
            </a:endParaRPr>
          </a:p>
        </p:txBody>
      </p:sp>
      <p:cxnSp>
        <p:nvCxnSpPr>
          <p:cNvPr id="4" name="Straight Connector 3"/>
          <p:cNvCxnSpPr/>
          <p:nvPr/>
        </p:nvCxnSpPr>
        <p:spPr bwMode="auto">
          <a:xfrm>
            <a:off x="3200401" y="1981202"/>
            <a:ext cx="1" cy="1883229"/>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01" name="Rectangle 50"/>
          <p:cNvSpPr>
            <a:spLocks noChangeArrowheads="1"/>
          </p:cNvSpPr>
          <p:nvPr/>
        </p:nvSpPr>
        <p:spPr bwMode="auto">
          <a:xfrm>
            <a:off x="7772400" y="1600200"/>
            <a:ext cx="12192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000" b="1" dirty="0"/>
              <a:t> </a:t>
            </a:r>
            <a:r>
              <a:rPr lang="en-US" altLang="en-US" sz="1000" b="1" dirty="0" smtClean="0"/>
              <a:t>10/02/2017</a:t>
            </a:r>
            <a:endParaRPr lang="en-US" altLang="en-US" sz="1000" b="1" dirty="0"/>
          </a:p>
        </p:txBody>
      </p:sp>
      <p:sp>
        <p:nvSpPr>
          <p:cNvPr id="105" name="Rectangle 36"/>
          <p:cNvSpPr>
            <a:spLocks noChangeArrowheads="1"/>
          </p:cNvSpPr>
          <p:nvPr/>
        </p:nvSpPr>
        <p:spPr bwMode="auto">
          <a:xfrm>
            <a:off x="6019800" y="457200"/>
            <a:ext cx="304800" cy="152400"/>
          </a:xfrm>
          <a:prstGeom prst="rect">
            <a:avLst/>
          </a:prstGeom>
          <a:solidFill>
            <a:srgbClr val="00B050"/>
          </a:solidFill>
          <a:ln w="9525">
            <a:solidFill>
              <a:schemeClr val="tx1"/>
            </a:solidFill>
            <a:miter lim="800000"/>
            <a:headEnd/>
            <a:tailEnd/>
          </a:ln>
        </p:spPr>
        <p:txBody>
          <a:bodyPr wrap="none" lIns="91429" tIns="45715" rIns="91429" bIns="45715" anchor="ctr"/>
          <a:lstStyle/>
          <a:p>
            <a:pPr algn="ctr">
              <a:spcBef>
                <a:spcPct val="0"/>
              </a:spcBef>
            </a:pPr>
            <a:r>
              <a:rPr lang="en-US" altLang="en-US" sz="1000" b="1" dirty="0">
                <a:latin typeface="Arial" charset="0"/>
              </a:rPr>
              <a:t>C</a:t>
            </a:r>
          </a:p>
        </p:txBody>
      </p:sp>
      <p:sp>
        <p:nvSpPr>
          <p:cNvPr id="108" name="Rectangle 57"/>
          <p:cNvSpPr>
            <a:spLocks noChangeArrowheads="1"/>
          </p:cNvSpPr>
          <p:nvPr/>
        </p:nvSpPr>
        <p:spPr bwMode="auto">
          <a:xfrm>
            <a:off x="6477000" y="2514600"/>
            <a:ext cx="25146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000" b="1" dirty="0" smtClean="0"/>
              <a:t>1.Manday  saved by 0.7 /month</a:t>
            </a:r>
            <a:endParaRPr lang="en-US" altLang="en-US" sz="1000" b="1" dirty="0">
              <a:solidFill>
                <a:srgbClr val="4027D9"/>
              </a:solidFill>
            </a:endParaRPr>
          </a:p>
        </p:txBody>
      </p:sp>
      <p:sp>
        <p:nvSpPr>
          <p:cNvPr id="11" name="Rectangle 10"/>
          <p:cNvSpPr/>
          <p:nvPr/>
        </p:nvSpPr>
        <p:spPr>
          <a:xfrm>
            <a:off x="228600" y="3264267"/>
            <a:ext cx="2857500" cy="600164"/>
          </a:xfrm>
          <a:prstGeom prst="rect">
            <a:avLst/>
          </a:prstGeom>
        </p:spPr>
        <p:txBody>
          <a:bodyPr wrap="square">
            <a:spAutoFit/>
          </a:bodyPr>
          <a:lstStyle/>
          <a:p>
            <a:r>
              <a:rPr lang="en-US" sz="1100" b="1" dirty="0" smtClean="0">
                <a:latin typeface="Arial" charset="0"/>
              </a:rPr>
              <a:t>Separate station for free rotation &amp; Flushing.</a:t>
            </a:r>
          </a:p>
          <a:p>
            <a:r>
              <a:rPr lang="en-US" sz="1100" b="1" dirty="0" smtClean="0">
                <a:latin typeface="Arial" charset="0"/>
              </a:rPr>
              <a:t> 2 operators require.</a:t>
            </a:r>
            <a:endParaRPr lang="en-US" sz="1100" b="1" dirty="0">
              <a:latin typeface="Arial" charset="0"/>
            </a:endParaRPr>
          </a:p>
        </p:txBody>
      </p:sp>
      <p:sp>
        <p:nvSpPr>
          <p:cNvPr id="12" name="Rectangle 11"/>
          <p:cNvSpPr/>
          <p:nvPr/>
        </p:nvSpPr>
        <p:spPr>
          <a:xfrm>
            <a:off x="3200400" y="3328355"/>
            <a:ext cx="3048000" cy="600164"/>
          </a:xfrm>
          <a:prstGeom prst="rect">
            <a:avLst/>
          </a:prstGeom>
        </p:spPr>
        <p:txBody>
          <a:bodyPr wrap="square">
            <a:spAutoFit/>
          </a:bodyPr>
          <a:lstStyle/>
          <a:p>
            <a:r>
              <a:rPr lang="en-US" sz="1100" b="1" dirty="0" smtClean="0">
                <a:latin typeface="Arial" charset="0"/>
              </a:rPr>
              <a:t>Combi machine for free rotation &amp; Flushing.</a:t>
            </a:r>
          </a:p>
          <a:p>
            <a:r>
              <a:rPr lang="en-US" sz="1100" b="1" dirty="0" smtClean="0">
                <a:latin typeface="Arial" charset="0"/>
              </a:rPr>
              <a:t>Single operator require</a:t>
            </a:r>
            <a:endParaRPr lang="en-US" sz="1100" b="1" dirty="0">
              <a:latin typeface="Arial" charset="0"/>
            </a:endParaRPr>
          </a:p>
        </p:txBody>
      </p:sp>
      <p:graphicFrame>
        <p:nvGraphicFramePr>
          <p:cNvPr id="10" name="Chart 9"/>
          <p:cNvGraphicFramePr/>
          <p:nvPr>
            <p:extLst/>
          </p:nvPr>
        </p:nvGraphicFramePr>
        <p:xfrm>
          <a:off x="3276600" y="4724400"/>
          <a:ext cx="1524000" cy="1561110"/>
        </p:xfrm>
        <a:graphic>
          <a:graphicData uri="http://schemas.openxmlformats.org/drawingml/2006/chart">
            <c:chart xmlns:c="http://schemas.openxmlformats.org/drawingml/2006/chart" xmlns:r="http://schemas.openxmlformats.org/officeDocument/2006/relationships" r:id="rId2"/>
          </a:graphicData>
        </a:graphic>
      </p:graphicFrame>
      <p:cxnSp>
        <p:nvCxnSpPr>
          <p:cNvPr id="5" name="Straight Arrow Connector 4"/>
          <p:cNvCxnSpPr/>
          <p:nvPr/>
        </p:nvCxnSpPr>
        <p:spPr>
          <a:xfrm>
            <a:off x="4000500" y="5162055"/>
            <a:ext cx="381000" cy="275606"/>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94"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1943100"/>
            <a:ext cx="1657350" cy="1398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6" name="Picture 2" descr="C:\Users\me108\Desktop\New folder\IMG_20161217_085830140.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22185" y="1536700"/>
            <a:ext cx="2125230" cy="18821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1843763"/>
      </p:ext>
    </p:extLst>
  </p:cSld>
  <p:clrMapOvr>
    <a:masterClrMapping/>
  </p:clrMapOvr>
  <mc:AlternateContent xmlns:mc="http://schemas.openxmlformats.org/markup-compatibility/2006" xmlns:p14="http://schemas.microsoft.com/office/powerpoint/2010/main">
    <mc:Choice Requires="p14">
      <p:transition spd="slow" p14:dur="800" advClick="0"/>
    </mc:Choice>
    <mc:Fallback xmlns="">
      <p:transition spd="slow" advClick="0"/>
    </mc:Fallback>
  </mc:AlternateContent>
  <p:timing>
    <p:tnLst>
      <p:par>
        <p:cTn id="1" dur="indefinite" restart="never" nodeType="tmRoot"/>
      </p:par>
    </p:tnLst>
  </p:timing>
</p:sld>
</file>

<file path=ppt/theme/theme1.xml><?xml version="1.0" encoding="utf-8"?>
<a:theme xmlns:a="http://schemas.openxmlformats.org/drawingml/2006/main" name="B2B Template (Arial)">
  <a:themeElements>
    <a:clrScheme name="Mahindra Satyam Color Scheme">
      <a:dk1>
        <a:sysClr val="windowText" lastClr="000000"/>
      </a:dk1>
      <a:lt1>
        <a:sysClr val="window" lastClr="FFFFFF"/>
      </a:lt1>
      <a:dk2>
        <a:srgbClr val="6D6E71"/>
      </a:dk2>
      <a:lt2>
        <a:srgbClr val="E31837"/>
      </a:lt2>
      <a:accent1>
        <a:srgbClr val="E31837"/>
      </a:accent1>
      <a:accent2>
        <a:srgbClr val="A7A9AC"/>
      </a:accent2>
      <a:accent3>
        <a:srgbClr val="F3901D"/>
      </a:accent3>
      <a:accent4>
        <a:srgbClr val="FDBC5F"/>
      </a:accent4>
      <a:accent5>
        <a:srgbClr val="E31837"/>
      </a:accent5>
      <a:accent6>
        <a:srgbClr val="7C3520"/>
      </a:accent6>
      <a:hlink>
        <a:srgbClr val="6D6E71"/>
      </a:hlink>
      <a:folHlink>
        <a:srgbClr val="E31837"/>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2"/>
          </a:solidFill>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txDef>
      <a:spPr>
        <a:noFill/>
        <a:ln w="9525">
          <a:noFill/>
          <a:miter lim="800000"/>
          <a:headEnd/>
          <a:tailEnd/>
        </a:ln>
      </a:spPr>
      <a:bodyPr vert="horz" wrap="square" lIns="0" tIns="0" rIns="0" bIns="0" numCol="1" rtlCol="0" anchor="t" anchorCtr="0" compatLnSpc="1">
        <a:prstTxWarp prst="textNoShape">
          <a:avLst/>
        </a:prstTxWarp>
        <a:spAutoFit/>
      </a:bodyPr>
      <a:lstStyle>
        <a:defPPr fontAlgn="base">
          <a:buClr>
            <a:schemeClr val="tx2"/>
          </a:buClr>
          <a:defRPr sz="12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769</TotalTime>
  <Words>308</Words>
  <Application>Microsoft Office PowerPoint</Application>
  <PresentationFormat>On-screen Show (4:3)</PresentationFormat>
  <Paragraphs>92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B2B Template (Arial)</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pravin Shinde</cp:lastModifiedBy>
  <cp:revision>169</cp:revision>
  <cp:lastPrinted>2016-10-09T08:06:13Z</cp:lastPrinted>
  <dcterms:created xsi:type="dcterms:W3CDTF">2006-08-16T00:00:00Z</dcterms:created>
  <dcterms:modified xsi:type="dcterms:W3CDTF">2017-04-29T06:56:06Z</dcterms:modified>
</cp:coreProperties>
</file>